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Lst>
  <p:sldSz cx="18288000" cy="10287000"/>
  <p:notesSz cx="6858000" cy="9144000"/>
  <p:embeddedFontLst>
    <p:embeddedFont>
      <p:font typeface="Calibri" panose="020F0502020204030204" pitchFamily="34" charset="0"/>
      <p:regular r:id="rId5"/>
      <p:bold r:id="rId6"/>
      <p:italic r:id="rId7"/>
      <p:boldItalic r:id="rId8"/>
    </p:embeddedFont>
    <p:embeddedFont>
      <p:font typeface="Noto Sans" panose="020B0604020202020204" charset="0"/>
      <p:regular r:id="rId9"/>
      <p:bold r:id="rId10"/>
      <p:italic r:id="rId11"/>
      <p:boldItalic r:id="rId12"/>
    </p:embeddedFont>
    <p:embeddedFont>
      <p:font typeface="Noto Sans Bold" panose="020B0604020202020204" charset="0"/>
      <p:regular r:id="rId13"/>
      <p:bold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autoAdjust="0"/>
    <p:restoredTop sz="94654" autoAdjust="0"/>
  </p:normalViewPr>
  <p:slideViewPr>
    <p:cSldViewPr>
      <p:cViewPr varScale="1">
        <p:scale>
          <a:sx n="42" d="100"/>
          <a:sy n="42" d="100"/>
        </p:scale>
        <p:origin x="780" y="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font" Target="fonts/font9.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font" Target="fonts/font8.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font" Target="fonts/font7.fntdata"/><Relationship Id="rId5" Type="http://schemas.openxmlformats.org/officeDocument/2006/relationships/font" Target="fonts/font1.fntdata"/><Relationship Id="rId15" Type="http://schemas.openxmlformats.org/officeDocument/2006/relationships/presProps" Target="presProps.xml"/><Relationship Id="rId10"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font" Target="fonts/font5.fntdata"/><Relationship Id="rId14" Type="http://schemas.openxmlformats.org/officeDocument/2006/relationships/font" Target="fonts/font10.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image" Target="../media/image10.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Freeform 2"/>
          <p:cNvSpPr/>
          <p:nvPr/>
        </p:nvSpPr>
        <p:spPr>
          <a:xfrm>
            <a:off x="5785195" y="3604391"/>
            <a:ext cx="6154290" cy="3078219"/>
          </a:xfrm>
          <a:custGeom>
            <a:avLst/>
            <a:gdLst/>
            <a:ahLst/>
            <a:cxnLst/>
            <a:rect l="l" t="t" r="r" b="b"/>
            <a:pathLst>
              <a:path w="6154290" h="3078219">
                <a:moveTo>
                  <a:pt x="0" y="0"/>
                </a:moveTo>
                <a:lnTo>
                  <a:pt x="6154289" y="0"/>
                </a:lnTo>
                <a:lnTo>
                  <a:pt x="6154289" y="3078218"/>
                </a:lnTo>
                <a:lnTo>
                  <a:pt x="0" y="307821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739130" y="2082683"/>
            <a:ext cx="3875772" cy="1912264"/>
            <a:chOff x="0" y="0"/>
            <a:chExt cx="1020779" cy="503642"/>
          </a:xfrm>
        </p:grpSpPr>
        <p:sp>
          <p:nvSpPr>
            <p:cNvPr id="4" name="Freeform 4"/>
            <p:cNvSpPr/>
            <p:nvPr/>
          </p:nvSpPr>
          <p:spPr>
            <a:xfrm>
              <a:off x="0" y="0"/>
              <a:ext cx="1020779" cy="503641"/>
            </a:xfrm>
            <a:custGeom>
              <a:avLst/>
              <a:gdLst/>
              <a:ahLst/>
              <a:cxnLst/>
              <a:rect l="l" t="t" r="r" b="b"/>
              <a:pathLst>
                <a:path w="1020779" h="503641">
                  <a:moveTo>
                    <a:pt x="101873" y="0"/>
                  </a:moveTo>
                  <a:lnTo>
                    <a:pt x="918906" y="0"/>
                  </a:lnTo>
                  <a:cubicBezTo>
                    <a:pt x="975169" y="0"/>
                    <a:pt x="1020779" y="45610"/>
                    <a:pt x="1020779" y="101873"/>
                  </a:cubicBezTo>
                  <a:lnTo>
                    <a:pt x="1020779" y="401768"/>
                  </a:lnTo>
                  <a:cubicBezTo>
                    <a:pt x="1020779" y="458031"/>
                    <a:pt x="975169" y="503641"/>
                    <a:pt x="918906" y="503641"/>
                  </a:cubicBezTo>
                  <a:lnTo>
                    <a:pt x="101873" y="503641"/>
                  </a:lnTo>
                  <a:cubicBezTo>
                    <a:pt x="45610" y="503641"/>
                    <a:pt x="0" y="458031"/>
                    <a:pt x="0" y="401768"/>
                  </a:cubicBezTo>
                  <a:lnTo>
                    <a:pt x="0" y="101873"/>
                  </a:lnTo>
                  <a:cubicBezTo>
                    <a:pt x="0" y="45610"/>
                    <a:pt x="45610" y="0"/>
                    <a:pt x="101873" y="0"/>
                  </a:cubicBezTo>
                  <a:close/>
                </a:path>
              </a:pathLst>
            </a:custGeom>
            <a:gradFill rotWithShape="1">
              <a:gsLst>
                <a:gs pos="0">
                  <a:srgbClr val="0CC0DF">
                    <a:alpha val="100000"/>
                  </a:srgbClr>
                </a:gs>
                <a:gs pos="100000">
                  <a:srgbClr val="FFDE59">
                    <a:alpha val="100000"/>
                  </a:srgbClr>
                </a:gs>
              </a:gsLst>
              <a:lin ang="0"/>
            </a:gradFill>
          </p:spPr>
        </p:sp>
        <p:sp>
          <p:nvSpPr>
            <p:cNvPr id="5" name="TextBox 5"/>
            <p:cNvSpPr txBox="1"/>
            <p:nvPr/>
          </p:nvSpPr>
          <p:spPr>
            <a:xfrm>
              <a:off x="0" y="-38100"/>
              <a:ext cx="1020779" cy="541742"/>
            </a:xfrm>
            <a:prstGeom prst="rect">
              <a:avLst/>
            </a:prstGeom>
          </p:spPr>
          <p:txBody>
            <a:bodyPr lIns="50800" tIns="50800" rIns="50800" bIns="50800" rtlCol="0" anchor="ctr"/>
            <a:lstStyle/>
            <a:p>
              <a:pPr algn="ctr">
                <a:lnSpc>
                  <a:spcPts val="2659"/>
                </a:lnSpc>
                <a:spcBef>
                  <a:spcPct val="0"/>
                </a:spcBef>
              </a:pPr>
              <a:endParaRPr/>
            </a:p>
          </p:txBody>
        </p:sp>
      </p:grpSp>
      <p:sp>
        <p:nvSpPr>
          <p:cNvPr id="6" name="TextBox 6"/>
          <p:cNvSpPr txBox="1"/>
          <p:nvPr/>
        </p:nvSpPr>
        <p:spPr>
          <a:xfrm>
            <a:off x="3050509" y="132308"/>
            <a:ext cx="12912626" cy="1193800"/>
          </a:xfrm>
          <a:prstGeom prst="rect">
            <a:avLst/>
          </a:prstGeom>
        </p:spPr>
        <p:txBody>
          <a:bodyPr lIns="0" tIns="0" rIns="0" bIns="0" rtlCol="0" anchor="t">
            <a:spAutoFit/>
          </a:bodyPr>
          <a:lstStyle/>
          <a:p>
            <a:pPr algn="ctr">
              <a:lnSpc>
                <a:spcPts val="9799"/>
              </a:lnSpc>
            </a:pPr>
            <a:r>
              <a:rPr lang="en-US" sz="6999">
                <a:solidFill>
                  <a:srgbClr val="FF3131"/>
                </a:solidFill>
                <a:latin typeface="Noto Sans Bold"/>
              </a:rPr>
              <a:t>LÀM SAO ĐỂ CÓ KẾT QUẢ TỐT</a:t>
            </a:r>
          </a:p>
        </p:txBody>
      </p:sp>
      <p:grpSp>
        <p:nvGrpSpPr>
          <p:cNvPr id="7" name="Group 7"/>
          <p:cNvGrpSpPr/>
          <p:nvPr/>
        </p:nvGrpSpPr>
        <p:grpSpPr>
          <a:xfrm>
            <a:off x="397650" y="5479139"/>
            <a:ext cx="4366648" cy="1912264"/>
            <a:chOff x="0" y="0"/>
            <a:chExt cx="1150064" cy="503642"/>
          </a:xfrm>
        </p:grpSpPr>
        <p:sp>
          <p:nvSpPr>
            <p:cNvPr id="8" name="Freeform 8"/>
            <p:cNvSpPr/>
            <p:nvPr/>
          </p:nvSpPr>
          <p:spPr>
            <a:xfrm>
              <a:off x="0" y="0"/>
              <a:ext cx="1150064" cy="503641"/>
            </a:xfrm>
            <a:custGeom>
              <a:avLst/>
              <a:gdLst/>
              <a:ahLst/>
              <a:cxnLst/>
              <a:rect l="l" t="t" r="r" b="b"/>
              <a:pathLst>
                <a:path w="1150064" h="503641">
                  <a:moveTo>
                    <a:pt x="90421" y="0"/>
                  </a:moveTo>
                  <a:lnTo>
                    <a:pt x="1059643" y="0"/>
                  </a:lnTo>
                  <a:cubicBezTo>
                    <a:pt x="1109581" y="0"/>
                    <a:pt x="1150064" y="40483"/>
                    <a:pt x="1150064" y="90421"/>
                  </a:cubicBezTo>
                  <a:lnTo>
                    <a:pt x="1150064" y="413220"/>
                  </a:lnTo>
                  <a:cubicBezTo>
                    <a:pt x="1150064" y="463159"/>
                    <a:pt x="1109581" y="503641"/>
                    <a:pt x="1059643" y="503641"/>
                  </a:cubicBezTo>
                  <a:lnTo>
                    <a:pt x="90421" y="503641"/>
                  </a:lnTo>
                  <a:cubicBezTo>
                    <a:pt x="40483" y="503641"/>
                    <a:pt x="0" y="463159"/>
                    <a:pt x="0" y="413220"/>
                  </a:cubicBezTo>
                  <a:lnTo>
                    <a:pt x="0" y="90421"/>
                  </a:lnTo>
                  <a:cubicBezTo>
                    <a:pt x="0" y="40483"/>
                    <a:pt x="40483" y="0"/>
                    <a:pt x="90421" y="0"/>
                  </a:cubicBezTo>
                  <a:close/>
                </a:path>
              </a:pathLst>
            </a:custGeom>
            <a:gradFill rotWithShape="1">
              <a:gsLst>
                <a:gs pos="0">
                  <a:srgbClr val="FF66C4">
                    <a:alpha val="100000"/>
                  </a:srgbClr>
                </a:gs>
                <a:gs pos="100000">
                  <a:srgbClr val="FFDE59">
                    <a:alpha val="100000"/>
                  </a:srgbClr>
                </a:gs>
              </a:gsLst>
              <a:lin ang="0"/>
            </a:gradFill>
          </p:spPr>
        </p:sp>
        <p:sp>
          <p:nvSpPr>
            <p:cNvPr id="9" name="TextBox 9"/>
            <p:cNvSpPr txBox="1"/>
            <p:nvPr/>
          </p:nvSpPr>
          <p:spPr>
            <a:xfrm>
              <a:off x="0" y="-38100"/>
              <a:ext cx="1150064" cy="541742"/>
            </a:xfrm>
            <a:prstGeom prst="rect">
              <a:avLst/>
            </a:prstGeom>
          </p:spPr>
          <p:txBody>
            <a:bodyPr lIns="50800" tIns="50800" rIns="50800" bIns="50800" rtlCol="0" anchor="ctr"/>
            <a:lstStyle/>
            <a:p>
              <a:pPr algn="ctr">
                <a:lnSpc>
                  <a:spcPts val="2659"/>
                </a:lnSpc>
                <a:spcBef>
                  <a:spcPct val="0"/>
                </a:spcBef>
              </a:pPr>
              <a:endParaRPr/>
            </a:p>
          </p:txBody>
        </p:sp>
      </p:grpSp>
      <p:grpSp>
        <p:nvGrpSpPr>
          <p:cNvPr id="10" name="Group 10"/>
          <p:cNvGrpSpPr/>
          <p:nvPr/>
        </p:nvGrpSpPr>
        <p:grpSpPr>
          <a:xfrm>
            <a:off x="7056717" y="8186464"/>
            <a:ext cx="4174566" cy="1912264"/>
            <a:chOff x="0" y="0"/>
            <a:chExt cx="1099474" cy="503642"/>
          </a:xfrm>
        </p:grpSpPr>
        <p:sp>
          <p:nvSpPr>
            <p:cNvPr id="11" name="Freeform 11"/>
            <p:cNvSpPr/>
            <p:nvPr/>
          </p:nvSpPr>
          <p:spPr>
            <a:xfrm>
              <a:off x="0" y="0"/>
              <a:ext cx="1099474" cy="503641"/>
            </a:xfrm>
            <a:custGeom>
              <a:avLst/>
              <a:gdLst/>
              <a:ahLst/>
              <a:cxnLst/>
              <a:rect l="l" t="t" r="r" b="b"/>
              <a:pathLst>
                <a:path w="1099474" h="503641">
                  <a:moveTo>
                    <a:pt x="94582" y="0"/>
                  </a:moveTo>
                  <a:lnTo>
                    <a:pt x="1004892" y="0"/>
                  </a:lnTo>
                  <a:cubicBezTo>
                    <a:pt x="1057129" y="0"/>
                    <a:pt x="1099474" y="42346"/>
                    <a:pt x="1099474" y="94582"/>
                  </a:cubicBezTo>
                  <a:lnTo>
                    <a:pt x="1099474" y="409060"/>
                  </a:lnTo>
                  <a:cubicBezTo>
                    <a:pt x="1099474" y="461296"/>
                    <a:pt x="1057129" y="503641"/>
                    <a:pt x="1004892" y="503641"/>
                  </a:cubicBezTo>
                  <a:lnTo>
                    <a:pt x="94582" y="503641"/>
                  </a:lnTo>
                  <a:cubicBezTo>
                    <a:pt x="42346" y="503641"/>
                    <a:pt x="0" y="461296"/>
                    <a:pt x="0" y="409060"/>
                  </a:cubicBezTo>
                  <a:lnTo>
                    <a:pt x="0" y="94582"/>
                  </a:lnTo>
                  <a:cubicBezTo>
                    <a:pt x="0" y="42346"/>
                    <a:pt x="42346" y="0"/>
                    <a:pt x="94582" y="0"/>
                  </a:cubicBezTo>
                  <a:close/>
                </a:path>
              </a:pathLst>
            </a:custGeom>
            <a:gradFill rotWithShape="1">
              <a:gsLst>
                <a:gs pos="0">
                  <a:srgbClr val="5DE0E6">
                    <a:alpha val="100000"/>
                  </a:srgbClr>
                </a:gs>
                <a:gs pos="100000">
                  <a:srgbClr val="004AAD">
                    <a:alpha val="100000"/>
                  </a:srgbClr>
                </a:gs>
              </a:gsLst>
              <a:lin ang="0"/>
            </a:gradFill>
          </p:spPr>
        </p:sp>
        <p:sp>
          <p:nvSpPr>
            <p:cNvPr id="12" name="TextBox 12"/>
            <p:cNvSpPr txBox="1"/>
            <p:nvPr/>
          </p:nvSpPr>
          <p:spPr>
            <a:xfrm>
              <a:off x="0" y="-38100"/>
              <a:ext cx="1099474" cy="541742"/>
            </a:xfrm>
            <a:prstGeom prst="rect">
              <a:avLst/>
            </a:prstGeom>
          </p:spPr>
          <p:txBody>
            <a:bodyPr lIns="50800" tIns="50800" rIns="50800" bIns="50800" rtlCol="0" anchor="ctr"/>
            <a:lstStyle/>
            <a:p>
              <a:pPr algn="ctr">
                <a:lnSpc>
                  <a:spcPts val="2659"/>
                </a:lnSpc>
                <a:spcBef>
                  <a:spcPct val="0"/>
                </a:spcBef>
              </a:pPr>
              <a:endParaRPr/>
            </a:p>
          </p:txBody>
        </p:sp>
      </p:grpSp>
      <p:grpSp>
        <p:nvGrpSpPr>
          <p:cNvPr id="13" name="Group 13"/>
          <p:cNvGrpSpPr/>
          <p:nvPr/>
        </p:nvGrpSpPr>
        <p:grpSpPr>
          <a:xfrm>
            <a:off x="13564966" y="5997364"/>
            <a:ext cx="3875772" cy="1912264"/>
            <a:chOff x="0" y="0"/>
            <a:chExt cx="1020779" cy="503642"/>
          </a:xfrm>
        </p:grpSpPr>
        <p:sp>
          <p:nvSpPr>
            <p:cNvPr id="14" name="Freeform 14"/>
            <p:cNvSpPr/>
            <p:nvPr/>
          </p:nvSpPr>
          <p:spPr>
            <a:xfrm>
              <a:off x="0" y="0"/>
              <a:ext cx="1020779" cy="503641"/>
            </a:xfrm>
            <a:custGeom>
              <a:avLst/>
              <a:gdLst/>
              <a:ahLst/>
              <a:cxnLst/>
              <a:rect l="l" t="t" r="r" b="b"/>
              <a:pathLst>
                <a:path w="1020779" h="503641">
                  <a:moveTo>
                    <a:pt x="101873" y="0"/>
                  </a:moveTo>
                  <a:lnTo>
                    <a:pt x="918906" y="0"/>
                  </a:lnTo>
                  <a:cubicBezTo>
                    <a:pt x="975169" y="0"/>
                    <a:pt x="1020779" y="45610"/>
                    <a:pt x="1020779" y="101873"/>
                  </a:cubicBezTo>
                  <a:lnTo>
                    <a:pt x="1020779" y="401768"/>
                  </a:lnTo>
                  <a:cubicBezTo>
                    <a:pt x="1020779" y="458031"/>
                    <a:pt x="975169" y="503641"/>
                    <a:pt x="918906" y="503641"/>
                  </a:cubicBezTo>
                  <a:lnTo>
                    <a:pt x="101873" y="503641"/>
                  </a:lnTo>
                  <a:cubicBezTo>
                    <a:pt x="45610" y="503641"/>
                    <a:pt x="0" y="458031"/>
                    <a:pt x="0" y="401768"/>
                  </a:cubicBezTo>
                  <a:lnTo>
                    <a:pt x="0" y="101873"/>
                  </a:lnTo>
                  <a:cubicBezTo>
                    <a:pt x="0" y="45610"/>
                    <a:pt x="45610" y="0"/>
                    <a:pt x="101873" y="0"/>
                  </a:cubicBezTo>
                  <a:close/>
                </a:path>
              </a:pathLst>
            </a:custGeom>
            <a:gradFill rotWithShape="1">
              <a:gsLst>
                <a:gs pos="0">
                  <a:srgbClr val="8C52FF">
                    <a:alpha val="100000"/>
                  </a:srgbClr>
                </a:gs>
                <a:gs pos="100000">
                  <a:srgbClr val="00BF63">
                    <a:alpha val="100000"/>
                  </a:srgbClr>
                </a:gs>
              </a:gsLst>
              <a:lin ang="0"/>
            </a:gradFill>
          </p:spPr>
        </p:sp>
        <p:sp>
          <p:nvSpPr>
            <p:cNvPr id="15" name="TextBox 15"/>
            <p:cNvSpPr txBox="1"/>
            <p:nvPr/>
          </p:nvSpPr>
          <p:spPr>
            <a:xfrm>
              <a:off x="0" y="-38100"/>
              <a:ext cx="1020779" cy="541742"/>
            </a:xfrm>
            <a:prstGeom prst="rect">
              <a:avLst/>
            </a:prstGeom>
          </p:spPr>
          <p:txBody>
            <a:bodyPr lIns="50800" tIns="50800" rIns="50800" bIns="50800" rtlCol="0" anchor="ctr"/>
            <a:lstStyle/>
            <a:p>
              <a:pPr algn="ctr">
                <a:lnSpc>
                  <a:spcPts val="2659"/>
                </a:lnSpc>
                <a:spcBef>
                  <a:spcPct val="0"/>
                </a:spcBef>
              </a:pPr>
              <a:endParaRPr/>
            </a:p>
          </p:txBody>
        </p:sp>
      </p:grpSp>
      <p:grpSp>
        <p:nvGrpSpPr>
          <p:cNvPr id="16" name="Group 16"/>
          <p:cNvGrpSpPr/>
          <p:nvPr/>
        </p:nvGrpSpPr>
        <p:grpSpPr>
          <a:xfrm>
            <a:off x="13564966" y="2329461"/>
            <a:ext cx="3875772" cy="1912264"/>
            <a:chOff x="0" y="0"/>
            <a:chExt cx="1020779" cy="503642"/>
          </a:xfrm>
        </p:grpSpPr>
        <p:sp>
          <p:nvSpPr>
            <p:cNvPr id="17" name="Freeform 17"/>
            <p:cNvSpPr/>
            <p:nvPr/>
          </p:nvSpPr>
          <p:spPr>
            <a:xfrm>
              <a:off x="0" y="0"/>
              <a:ext cx="1020779" cy="503641"/>
            </a:xfrm>
            <a:custGeom>
              <a:avLst/>
              <a:gdLst/>
              <a:ahLst/>
              <a:cxnLst/>
              <a:rect l="l" t="t" r="r" b="b"/>
              <a:pathLst>
                <a:path w="1020779" h="503641">
                  <a:moveTo>
                    <a:pt x="101873" y="0"/>
                  </a:moveTo>
                  <a:lnTo>
                    <a:pt x="918906" y="0"/>
                  </a:lnTo>
                  <a:cubicBezTo>
                    <a:pt x="975169" y="0"/>
                    <a:pt x="1020779" y="45610"/>
                    <a:pt x="1020779" y="101873"/>
                  </a:cubicBezTo>
                  <a:lnTo>
                    <a:pt x="1020779" y="401768"/>
                  </a:lnTo>
                  <a:cubicBezTo>
                    <a:pt x="1020779" y="458031"/>
                    <a:pt x="975169" y="503641"/>
                    <a:pt x="918906" y="503641"/>
                  </a:cubicBezTo>
                  <a:lnTo>
                    <a:pt x="101873" y="503641"/>
                  </a:lnTo>
                  <a:cubicBezTo>
                    <a:pt x="45610" y="503641"/>
                    <a:pt x="0" y="458031"/>
                    <a:pt x="0" y="401768"/>
                  </a:cubicBezTo>
                  <a:lnTo>
                    <a:pt x="0" y="101873"/>
                  </a:lnTo>
                  <a:cubicBezTo>
                    <a:pt x="0" y="45610"/>
                    <a:pt x="45610" y="0"/>
                    <a:pt x="101873" y="0"/>
                  </a:cubicBezTo>
                  <a:close/>
                </a:path>
              </a:pathLst>
            </a:custGeom>
            <a:gradFill rotWithShape="1">
              <a:gsLst>
                <a:gs pos="0">
                  <a:srgbClr val="FF5757">
                    <a:alpha val="100000"/>
                  </a:srgbClr>
                </a:gs>
                <a:gs pos="100000">
                  <a:srgbClr val="8C52FF">
                    <a:alpha val="100000"/>
                  </a:srgbClr>
                </a:gs>
              </a:gsLst>
              <a:lin ang="0"/>
            </a:gradFill>
          </p:spPr>
        </p:sp>
        <p:sp>
          <p:nvSpPr>
            <p:cNvPr id="18" name="TextBox 18"/>
            <p:cNvSpPr txBox="1"/>
            <p:nvPr/>
          </p:nvSpPr>
          <p:spPr>
            <a:xfrm>
              <a:off x="0" y="-38100"/>
              <a:ext cx="1020779" cy="541742"/>
            </a:xfrm>
            <a:prstGeom prst="rect">
              <a:avLst/>
            </a:prstGeom>
          </p:spPr>
          <p:txBody>
            <a:bodyPr lIns="50800" tIns="50800" rIns="50800" bIns="50800" rtlCol="0" anchor="ctr"/>
            <a:lstStyle/>
            <a:p>
              <a:pPr algn="ctr">
                <a:lnSpc>
                  <a:spcPts val="2659"/>
                </a:lnSpc>
                <a:spcBef>
                  <a:spcPct val="0"/>
                </a:spcBef>
              </a:pPr>
              <a:endParaRPr/>
            </a:p>
          </p:txBody>
        </p:sp>
      </p:grpSp>
      <p:sp>
        <p:nvSpPr>
          <p:cNvPr id="19" name="TextBox 19"/>
          <p:cNvSpPr txBox="1"/>
          <p:nvPr/>
        </p:nvSpPr>
        <p:spPr>
          <a:xfrm>
            <a:off x="6924454" y="4572994"/>
            <a:ext cx="3875772" cy="1077218"/>
          </a:xfrm>
          <a:prstGeom prst="rect">
            <a:avLst/>
          </a:prstGeom>
        </p:spPr>
        <p:txBody>
          <a:bodyPr lIns="0" tIns="0" rIns="0" bIns="0" rtlCol="0" anchor="t">
            <a:spAutoFit/>
          </a:bodyPr>
          <a:lstStyle/>
          <a:p>
            <a:pPr algn="ctr">
              <a:lnSpc>
                <a:spcPts val="8400"/>
              </a:lnSpc>
            </a:pPr>
            <a:r>
              <a:rPr lang="en-US" sz="7000" dirty="0">
                <a:solidFill>
                  <a:srgbClr val="FFFFFF"/>
                </a:solidFill>
                <a:latin typeface="Noto Sans Bold"/>
              </a:rPr>
              <a:t>KẾT QUẢ</a:t>
            </a:r>
          </a:p>
        </p:txBody>
      </p:sp>
      <p:sp>
        <p:nvSpPr>
          <p:cNvPr id="20" name="TextBox 20"/>
          <p:cNvSpPr txBox="1"/>
          <p:nvPr/>
        </p:nvSpPr>
        <p:spPr>
          <a:xfrm>
            <a:off x="739130" y="2547642"/>
            <a:ext cx="3875772" cy="887095"/>
          </a:xfrm>
          <a:prstGeom prst="rect">
            <a:avLst/>
          </a:prstGeom>
        </p:spPr>
        <p:txBody>
          <a:bodyPr lIns="0" tIns="0" rIns="0" bIns="0" rtlCol="0" anchor="t">
            <a:spAutoFit/>
          </a:bodyPr>
          <a:lstStyle/>
          <a:p>
            <a:pPr algn="ctr">
              <a:lnSpc>
                <a:spcPts val="7279"/>
              </a:lnSpc>
            </a:pPr>
            <a:r>
              <a:rPr lang="en-US" sz="5199" dirty="0">
                <a:solidFill>
                  <a:srgbClr val="000000"/>
                </a:solidFill>
                <a:latin typeface="Noto Sans Bold"/>
              </a:rPr>
              <a:t>ĐÚNG GIỜ</a:t>
            </a:r>
          </a:p>
        </p:txBody>
      </p:sp>
      <p:sp>
        <p:nvSpPr>
          <p:cNvPr id="21" name="TextBox 21"/>
          <p:cNvSpPr txBox="1"/>
          <p:nvPr/>
        </p:nvSpPr>
        <p:spPr>
          <a:xfrm>
            <a:off x="461623" y="5562781"/>
            <a:ext cx="3875772" cy="1659255"/>
          </a:xfrm>
          <a:prstGeom prst="rect">
            <a:avLst/>
          </a:prstGeom>
        </p:spPr>
        <p:txBody>
          <a:bodyPr lIns="0" tIns="0" rIns="0" bIns="0" rtlCol="0" anchor="t">
            <a:spAutoFit/>
          </a:bodyPr>
          <a:lstStyle/>
          <a:p>
            <a:pPr algn="ctr">
              <a:lnSpc>
                <a:spcPts val="6720"/>
              </a:lnSpc>
            </a:pPr>
            <a:r>
              <a:rPr lang="en-US" sz="4800" dirty="0">
                <a:solidFill>
                  <a:srgbClr val="000000"/>
                </a:solidFill>
                <a:latin typeface="Noto Sans Bold"/>
              </a:rPr>
              <a:t>KHÔNG BỎ BỮA</a:t>
            </a:r>
          </a:p>
        </p:txBody>
      </p:sp>
      <p:sp>
        <p:nvSpPr>
          <p:cNvPr id="22" name="TextBox 22"/>
          <p:cNvSpPr txBox="1"/>
          <p:nvPr/>
        </p:nvSpPr>
        <p:spPr>
          <a:xfrm>
            <a:off x="7206114" y="8509968"/>
            <a:ext cx="3875772" cy="901850"/>
          </a:xfrm>
          <a:prstGeom prst="rect">
            <a:avLst/>
          </a:prstGeom>
        </p:spPr>
        <p:txBody>
          <a:bodyPr lIns="0" tIns="0" rIns="0" bIns="0" rtlCol="0" anchor="t">
            <a:spAutoFit/>
          </a:bodyPr>
          <a:lstStyle/>
          <a:p>
            <a:pPr algn="ctr">
              <a:lnSpc>
                <a:spcPts val="7979"/>
              </a:lnSpc>
            </a:pPr>
            <a:r>
              <a:rPr lang="en-US" sz="4000" dirty="0">
                <a:solidFill>
                  <a:srgbClr val="FFFFFF"/>
                </a:solidFill>
                <a:latin typeface="Noto Sans Bold"/>
              </a:rPr>
              <a:t>TƯƠNG TÁC</a:t>
            </a:r>
          </a:p>
        </p:txBody>
      </p:sp>
      <p:sp>
        <p:nvSpPr>
          <p:cNvPr id="23" name="TextBox 23"/>
          <p:cNvSpPr txBox="1"/>
          <p:nvPr/>
        </p:nvSpPr>
        <p:spPr>
          <a:xfrm>
            <a:off x="13564966" y="6320971"/>
            <a:ext cx="3875772" cy="901850"/>
          </a:xfrm>
          <a:prstGeom prst="rect">
            <a:avLst/>
          </a:prstGeom>
        </p:spPr>
        <p:txBody>
          <a:bodyPr lIns="0" tIns="0" rIns="0" bIns="0" rtlCol="0" anchor="t">
            <a:spAutoFit/>
          </a:bodyPr>
          <a:lstStyle/>
          <a:p>
            <a:pPr algn="ctr">
              <a:lnSpc>
                <a:spcPts val="7979"/>
              </a:lnSpc>
            </a:pPr>
            <a:r>
              <a:rPr lang="en-US" sz="4000" dirty="0">
                <a:solidFill>
                  <a:srgbClr val="FFFFFF"/>
                </a:solidFill>
                <a:latin typeface="Noto Sans Bold"/>
              </a:rPr>
              <a:t>TẬP TRUNG</a:t>
            </a:r>
          </a:p>
        </p:txBody>
      </p:sp>
      <p:sp>
        <p:nvSpPr>
          <p:cNvPr id="24" name="TextBox 24"/>
          <p:cNvSpPr txBox="1"/>
          <p:nvPr/>
        </p:nvSpPr>
        <p:spPr>
          <a:xfrm>
            <a:off x="13564966" y="2184796"/>
            <a:ext cx="3875772" cy="1849802"/>
          </a:xfrm>
          <a:prstGeom prst="rect">
            <a:avLst/>
          </a:prstGeom>
        </p:spPr>
        <p:txBody>
          <a:bodyPr lIns="0" tIns="0" rIns="0" bIns="0" rtlCol="0" anchor="t">
            <a:spAutoFit/>
          </a:bodyPr>
          <a:lstStyle/>
          <a:p>
            <a:pPr algn="ctr">
              <a:lnSpc>
                <a:spcPts val="7839"/>
              </a:lnSpc>
            </a:pPr>
            <a:r>
              <a:rPr lang="en-US" sz="3000" dirty="0">
                <a:solidFill>
                  <a:srgbClr val="FFFFFF"/>
                </a:solidFill>
                <a:latin typeface="Noto Sans Bold"/>
              </a:rPr>
              <a:t>THAM GIA ĐẦY ĐỦ CÁC BUỔI CHIA SẺ</a:t>
            </a:r>
          </a:p>
        </p:txBody>
      </p:sp>
      <p:sp>
        <p:nvSpPr>
          <p:cNvPr id="25" name="AutoShape 25"/>
          <p:cNvSpPr/>
          <p:nvPr/>
        </p:nvSpPr>
        <p:spPr>
          <a:xfrm flipV="1">
            <a:off x="11939484" y="3285593"/>
            <a:ext cx="1625482" cy="1857907"/>
          </a:xfrm>
          <a:prstGeom prst="line">
            <a:avLst/>
          </a:prstGeom>
          <a:ln w="95250" cap="flat">
            <a:gradFill>
              <a:gsLst>
                <a:gs pos="0">
                  <a:srgbClr val="FF5757">
                    <a:alpha val="100000"/>
                  </a:srgbClr>
                </a:gs>
                <a:gs pos="100000">
                  <a:srgbClr val="8C52FF">
                    <a:alpha val="100000"/>
                  </a:srgbClr>
                </a:gs>
              </a:gsLst>
              <a:lin ang="0"/>
            </a:gradFill>
            <a:prstDash val="solid"/>
            <a:headEnd type="none" w="sm" len="sm"/>
            <a:tailEnd type="triangle" w="lg" len="med"/>
          </a:ln>
        </p:spPr>
      </p:sp>
      <p:sp>
        <p:nvSpPr>
          <p:cNvPr id="26" name="AutoShape 26"/>
          <p:cNvSpPr/>
          <p:nvPr/>
        </p:nvSpPr>
        <p:spPr>
          <a:xfrm>
            <a:off x="11939484" y="5143500"/>
            <a:ext cx="1625482" cy="1724206"/>
          </a:xfrm>
          <a:prstGeom prst="line">
            <a:avLst/>
          </a:prstGeom>
          <a:ln w="95250" cap="flat">
            <a:gradFill>
              <a:gsLst>
                <a:gs pos="0">
                  <a:srgbClr val="8C52FF">
                    <a:alpha val="100000"/>
                  </a:srgbClr>
                </a:gs>
                <a:gs pos="100000">
                  <a:srgbClr val="00BF63">
                    <a:alpha val="100000"/>
                  </a:srgbClr>
                </a:gs>
              </a:gsLst>
              <a:lin ang="0"/>
            </a:gradFill>
            <a:prstDash val="solid"/>
            <a:headEnd type="none" w="sm" len="sm"/>
            <a:tailEnd type="triangle" w="lg" len="med"/>
          </a:ln>
        </p:spPr>
      </p:sp>
      <p:sp>
        <p:nvSpPr>
          <p:cNvPr id="27" name="AutoShape 27"/>
          <p:cNvSpPr/>
          <p:nvPr/>
        </p:nvSpPr>
        <p:spPr>
          <a:xfrm flipH="1">
            <a:off x="9144000" y="6695677"/>
            <a:ext cx="16882" cy="1490787"/>
          </a:xfrm>
          <a:prstGeom prst="line">
            <a:avLst/>
          </a:prstGeom>
          <a:ln w="95250" cap="flat">
            <a:gradFill>
              <a:gsLst>
                <a:gs pos="0">
                  <a:srgbClr val="5DE0E6">
                    <a:alpha val="100000"/>
                  </a:srgbClr>
                </a:gs>
                <a:gs pos="100000">
                  <a:srgbClr val="004AAD">
                    <a:alpha val="100000"/>
                  </a:srgbClr>
                </a:gs>
              </a:gsLst>
              <a:lin ang="0"/>
            </a:gradFill>
            <a:prstDash val="solid"/>
            <a:headEnd type="none" w="sm" len="sm"/>
            <a:tailEnd type="triangle" w="lg" len="med"/>
          </a:ln>
        </p:spPr>
      </p:sp>
      <p:sp>
        <p:nvSpPr>
          <p:cNvPr id="28" name="AutoShape 28"/>
          <p:cNvSpPr/>
          <p:nvPr/>
        </p:nvSpPr>
        <p:spPr>
          <a:xfrm flipH="1" flipV="1">
            <a:off x="4764299" y="3604391"/>
            <a:ext cx="1020896" cy="1539109"/>
          </a:xfrm>
          <a:prstGeom prst="line">
            <a:avLst/>
          </a:prstGeom>
          <a:ln w="95250" cap="flat">
            <a:gradFill>
              <a:gsLst>
                <a:gs pos="0">
                  <a:srgbClr val="0CC0DF">
                    <a:alpha val="100000"/>
                  </a:srgbClr>
                </a:gs>
                <a:gs pos="100000">
                  <a:srgbClr val="FFDE59">
                    <a:alpha val="100000"/>
                  </a:srgbClr>
                </a:gs>
              </a:gsLst>
              <a:lin ang="0"/>
            </a:gradFill>
            <a:prstDash val="solid"/>
            <a:headEnd type="none" w="sm" len="sm"/>
            <a:tailEnd type="triangle" w="lg" len="med"/>
          </a:ln>
        </p:spPr>
      </p:sp>
      <p:sp>
        <p:nvSpPr>
          <p:cNvPr id="29" name="AutoShape 29"/>
          <p:cNvSpPr/>
          <p:nvPr/>
        </p:nvSpPr>
        <p:spPr>
          <a:xfrm flipH="1">
            <a:off x="4780174" y="5143500"/>
            <a:ext cx="1005020" cy="1387087"/>
          </a:xfrm>
          <a:prstGeom prst="line">
            <a:avLst/>
          </a:prstGeom>
          <a:ln w="95250" cap="flat">
            <a:gradFill>
              <a:gsLst>
                <a:gs pos="0">
                  <a:srgbClr val="8C52FF">
                    <a:alpha val="100000"/>
                  </a:srgbClr>
                </a:gs>
                <a:gs pos="100000">
                  <a:srgbClr val="FF914D">
                    <a:alpha val="100000"/>
                  </a:srgbClr>
                </a:gs>
              </a:gsLst>
              <a:lin ang="0"/>
            </a:gradFill>
            <a:prstDash val="solid"/>
            <a:headEnd type="none" w="sm" len="sm"/>
            <a:tailEnd type="triangle" w="lg" len="med"/>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500" fill="hold"/>
                                        <p:tgtEl>
                                          <p:spTgt spid="19"/>
                                        </p:tgtEl>
                                        <p:attrNameLst>
                                          <p:attrName>ppt_x</p:attrName>
                                        </p:attrNameLst>
                                      </p:cBhvr>
                                      <p:tavLst>
                                        <p:tav tm="0">
                                          <p:val>
                                            <p:strVal val="#ppt_x"/>
                                          </p:val>
                                        </p:tav>
                                        <p:tav tm="100000">
                                          <p:val>
                                            <p:strVal val="#ppt_x"/>
                                          </p:val>
                                        </p:tav>
                                      </p:tavLst>
                                    </p:anim>
                                    <p:anim calcmode="lin" valueType="num">
                                      <p:cBhvr additive="base">
                                        <p:cTn id="13"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checkerboard(across)">
                                      <p:cBhvr>
                                        <p:cTn id="18" dur="500"/>
                                        <p:tgtEl>
                                          <p:spTgt spid="28"/>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anim calcmode="lin" valueType="num">
                                      <p:cBhvr>
                                        <p:cTn id="28" dur="1000" fill="hold"/>
                                        <p:tgtEl>
                                          <p:spTgt spid="20"/>
                                        </p:tgtEl>
                                        <p:attrNameLst>
                                          <p:attrName>ppt_x</p:attrName>
                                        </p:attrNameLst>
                                      </p:cBhvr>
                                      <p:tavLst>
                                        <p:tav tm="0">
                                          <p:val>
                                            <p:strVal val="#ppt_x"/>
                                          </p:val>
                                        </p:tav>
                                        <p:tav tm="100000">
                                          <p:val>
                                            <p:strVal val="#ppt_x"/>
                                          </p:val>
                                        </p:tav>
                                      </p:tavLst>
                                    </p:anim>
                                    <p:anim calcmode="lin" valueType="num">
                                      <p:cBhvr>
                                        <p:cTn id="2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nodeType="click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checkerboard(across)">
                                      <p:cBhvr>
                                        <p:cTn id="34" dur="500"/>
                                        <p:tgtEl>
                                          <p:spTgt spid="29"/>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30" presetClass="entr" presetSubtype="0"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800" decel="100000"/>
                                        <p:tgtEl>
                                          <p:spTgt spid="21"/>
                                        </p:tgtEl>
                                      </p:cBhvr>
                                    </p:animEffect>
                                    <p:anim calcmode="lin" valueType="num">
                                      <p:cBhvr>
                                        <p:cTn id="44" dur="800" decel="100000" fill="hold"/>
                                        <p:tgtEl>
                                          <p:spTgt spid="21"/>
                                        </p:tgtEl>
                                        <p:attrNameLst>
                                          <p:attrName>style.rotation</p:attrName>
                                        </p:attrNameLst>
                                      </p:cBhvr>
                                      <p:tavLst>
                                        <p:tav tm="0">
                                          <p:val>
                                            <p:fltVal val="-90"/>
                                          </p:val>
                                        </p:tav>
                                        <p:tav tm="100000">
                                          <p:val>
                                            <p:fltVal val="0"/>
                                          </p:val>
                                        </p:tav>
                                      </p:tavLst>
                                    </p:anim>
                                    <p:anim calcmode="lin" valueType="num">
                                      <p:cBhvr>
                                        <p:cTn id="45" dur="800" decel="100000" fill="hold"/>
                                        <p:tgtEl>
                                          <p:spTgt spid="21"/>
                                        </p:tgtEl>
                                        <p:attrNameLst>
                                          <p:attrName>ppt_x</p:attrName>
                                        </p:attrNameLst>
                                      </p:cBhvr>
                                      <p:tavLst>
                                        <p:tav tm="0">
                                          <p:val>
                                            <p:strVal val="#ppt_x+0.4"/>
                                          </p:val>
                                        </p:tav>
                                        <p:tav tm="100000">
                                          <p:val>
                                            <p:strVal val="#ppt_x-0.05"/>
                                          </p:val>
                                        </p:tav>
                                      </p:tavLst>
                                    </p:anim>
                                    <p:anim calcmode="lin" valueType="num">
                                      <p:cBhvr>
                                        <p:cTn id="46" dur="800" decel="100000" fill="hold"/>
                                        <p:tgtEl>
                                          <p:spTgt spid="21"/>
                                        </p:tgtEl>
                                        <p:attrNameLst>
                                          <p:attrName>ppt_y</p:attrName>
                                        </p:attrNameLst>
                                      </p:cBhvr>
                                      <p:tavLst>
                                        <p:tav tm="0">
                                          <p:val>
                                            <p:strVal val="#ppt_y-0.4"/>
                                          </p:val>
                                        </p:tav>
                                        <p:tav tm="100000">
                                          <p:val>
                                            <p:strVal val="#ppt_y+0.1"/>
                                          </p:val>
                                        </p:tav>
                                      </p:tavLst>
                                    </p:anim>
                                    <p:anim calcmode="lin" valueType="num">
                                      <p:cBhvr>
                                        <p:cTn id="47" dur="200" accel="100000" fill="hold">
                                          <p:stCondLst>
                                            <p:cond delay="800"/>
                                          </p:stCondLst>
                                        </p:cTn>
                                        <p:tgtEl>
                                          <p:spTgt spid="21"/>
                                        </p:tgtEl>
                                        <p:attrNameLst>
                                          <p:attrName>ppt_x</p:attrName>
                                        </p:attrNameLst>
                                      </p:cBhvr>
                                      <p:tavLst>
                                        <p:tav tm="0">
                                          <p:val>
                                            <p:strVal val="#ppt_x-0.05"/>
                                          </p:val>
                                        </p:tav>
                                        <p:tav tm="100000">
                                          <p:val>
                                            <p:strVal val="#ppt_x"/>
                                          </p:val>
                                        </p:tav>
                                      </p:tavLst>
                                    </p:anim>
                                    <p:anim calcmode="lin" valueType="num">
                                      <p:cBhvr>
                                        <p:cTn id="48" dur="200" accel="100000" fill="hold">
                                          <p:stCondLst>
                                            <p:cond delay="800"/>
                                          </p:stCondLst>
                                        </p:cTn>
                                        <p:tgtEl>
                                          <p:spTgt spid="21"/>
                                        </p:tgtEl>
                                        <p:attrNameLst>
                                          <p:attrName>ppt_y</p:attrName>
                                        </p:attrNameLst>
                                      </p:cBhvr>
                                      <p:tavLst>
                                        <p:tav tm="0">
                                          <p:val>
                                            <p:strVal val="#ppt_y+0.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5" presetClass="entr" presetSubtype="10" fill="hold" nodeType="click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checkerboard(across)">
                                      <p:cBhvr>
                                        <p:cTn id="53" dur="500"/>
                                        <p:tgtEl>
                                          <p:spTgt spid="25"/>
                                        </p:tgtEl>
                                      </p:cBhvr>
                                    </p:animEffect>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cBhvr additive="base">
                                        <p:cTn id="58" dur="500" fill="hold"/>
                                        <p:tgtEl>
                                          <p:spTgt spid="16"/>
                                        </p:tgtEl>
                                        <p:attrNameLst>
                                          <p:attrName>ppt_x</p:attrName>
                                        </p:attrNameLst>
                                      </p:cBhvr>
                                      <p:tavLst>
                                        <p:tav tm="0">
                                          <p:val>
                                            <p:strVal val="#ppt_x"/>
                                          </p:val>
                                        </p:tav>
                                        <p:tav tm="100000">
                                          <p:val>
                                            <p:strVal val="#ppt_x"/>
                                          </p:val>
                                        </p:tav>
                                      </p:tavLst>
                                    </p:anim>
                                    <p:anim calcmode="lin" valueType="num">
                                      <p:cBhvr additive="base">
                                        <p:cTn id="5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30" presetClass="entr" presetSubtype="0" fill="hold" grpId="0" nodeType="click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fade">
                                      <p:cBhvr>
                                        <p:cTn id="64" dur="800" decel="100000"/>
                                        <p:tgtEl>
                                          <p:spTgt spid="24"/>
                                        </p:tgtEl>
                                      </p:cBhvr>
                                    </p:animEffect>
                                    <p:anim calcmode="lin" valueType="num">
                                      <p:cBhvr>
                                        <p:cTn id="65" dur="800" decel="100000" fill="hold"/>
                                        <p:tgtEl>
                                          <p:spTgt spid="24"/>
                                        </p:tgtEl>
                                        <p:attrNameLst>
                                          <p:attrName>style.rotation</p:attrName>
                                        </p:attrNameLst>
                                      </p:cBhvr>
                                      <p:tavLst>
                                        <p:tav tm="0">
                                          <p:val>
                                            <p:fltVal val="-90"/>
                                          </p:val>
                                        </p:tav>
                                        <p:tav tm="100000">
                                          <p:val>
                                            <p:fltVal val="0"/>
                                          </p:val>
                                        </p:tav>
                                      </p:tavLst>
                                    </p:anim>
                                    <p:anim calcmode="lin" valueType="num">
                                      <p:cBhvr>
                                        <p:cTn id="66" dur="800" decel="100000" fill="hold"/>
                                        <p:tgtEl>
                                          <p:spTgt spid="24"/>
                                        </p:tgtEl>
                                        <p:attrNameLst>
                                          <p:attrName>ppt_x</p:attrName>
                                        </p:attrNameLst>
                                      </p:cBhvr>
                                      <p:tavLst>
                                        <p:tav tm="0">
                                          <p:val>
                                            <p:strVal val="#ppt_x+0.4"/>
                                          </p:val>
                                        </p:tav>
                                        <p:tav tm="100000">
                                          <p:val>
                                            <p:strVal val="#ppt_x-0.05"/>
                                          </p:val>
                                        </p:tav>
                                      </p:tavLst>
                                    </p:anim>
                                    <p:anim calcmode="lin" valueType="num">
                                      <p:cBhvr>
                                        <p:cTn id="67" dur="800" decel="100000" fill="hold"/>
                                        <p:tgtEl>
                                          <p:spTgt spid="24"/>
                                        </p:tgtEl>
                                        <p:attrNameLst>
                                          <p:attrName>ppt_y</p:attrName>
                                        </p:attrNameLst>
                                      </p:cBhvr>
                                      <p:tavLst>
                                        <p:tav tm="0">
                                          <p:val>
                                            <p:strVal val="#ppt_y-0.4"/>
                                          </p:val>
                                        </p:tav>
                                        <p:tav tm="100000">
                                          <p:val>
                                            <p:strVal val="#ppt_y+0.1"/>
                                          </p:val>
                                        </p:tav>
                                      </p:tavLst>
                                    </p:anim>
                                    <p:anim calcmode="lin" valueType="num">
                                      <p:cBhvr>
                                        <p:cTn id="68" dur="200" accel="100000" fill="hold">
                                          <p:stCondLst>
                                            <p:cond delay="800"/>
                                          </p:stCondLst>
                                        </p:cTn>
                                        <p:tgtEl>
                                          <p:spTgt spid="24"/>
                                        </p:tgtEl>
                                        <p:attrNameLst>
                                          <p:attrName>ppt_x</p:attrName>
                                        </p:attrNameLst>
                                      </p:cBhvr>
                                      <p:tavLst>
                                        <p:tav tm="0">
                                          <p:val>
                                            <p:strVal val="#ppt_x-0.05"/>
                                          </p:val>
                                        </p:tav>
                                        <p:tav tm="100000">
                                          <p:val>
                                            <p:strVal val="#ppt_x"/>
                                          </p:val>
                                        </p:tav>
                                      </p:tavLst>
                                    </p:anim>
                                    <p:anim calcmode="lin" valueType="num">
                                      <p:cBhvr>
                                        <p:cTn id="69" dur="200" accel="100000" fill="hold">
                                          <p:stCondLst>
                                            <p:cond delay="800"/>
                                          </p:stCondLst>
                                        </p:cTn>
                                        <p:tgtEl>
                                          <p:spTgt spid="24"/>
                                        </p:tgtEl>
                                        <p:attrNameLst>
                                          <p:attrName>ppt_y</p:attrName>
                                        </p:attrNameLst>
                                      </p:cBhvr>
                                      <p:tavLst>
                                        <p:tav tm="0">
                                          <p:val>
                                            <p:strVal val="#ppt_y+0.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5" presetClass="entr" presetSubtype="10" fill="hold" nodeType="clickEffect">
                                  <p:stCondLst>
                                    <p:cond delay="0"/>
                                  </p:stCondLst>
                                  <p:childTnLst>
                                    <p:set>
                                      <p:cBhvr>
                                        <p:cTn id="73" dur="1" fill="hold">
                                          <p:stCondLst>
                                            <p:cond delay="0"/>
                                          </p:stCondLst>
                                        </p:cTn>
                                        <p:tgtEl>
                                          <p:spTgt spid="26"/>
                                        </p:tgtEl>
                                        <p:attrNameLst>
                                          <p:attrName>style.visibility</p:attrName>
                                        </p:attrNameLst>
                                      </p:cBhvr>
                                      <p:to>
                                        <p:strVal val="visible"/>
                                      </p:to>
                                    </p:set>
                                    <p:animEffect transition="in" filter="checkerboard(across)">
                                      <p:cBhvr>
                                        <p:cTn id="74" dur="500"/>
                                        <p:tgtEl>
                                          <p:spTgt spid="26"/>
                                        </p:tgtEl>
                                      </p:cBhvr>
                                    </p:animEffect>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13"/>
                                        </p:tgtEl>
                                        <p:attrNameLst>
                                          <p:attrName>style.visibility</p:attrName>
                                        </p:attrNameLst>
                                      </p:cBhvr>
                                      <p:to>
                                        <p:strVal val="visible"/>
                                      </p:to>
                                    </p:set>
                                    <p:anim calcmode="lin" valueType="num">
                                      <p:cBhvr additive="base">
                                        <p:cTn id="79" dur="500" fill="hold"/>
                                        <p:tgtEl>
                                          <p:spTgt spid="13"/>
                                        </p:tgtEl>
                                        <p:attrNameLst>
                                          <p:attrName>ppt_x</p:attrName>
                                        </p:attrNameLst>
                                      </p:cBhvr>
                                      <p:tavLst>
                                        <p:tav tm="0">
                                          <p:val>
                                            <p:strVal val="#ppt_x"/>
                                          </p:val>
                                        </p:tav>
                                        <p:tav tm="100000">
                                          <p:val>
                                            <p:strVal val="#ppt_x"/>
                                          </p:val>
                                        </p:tav>
                                      </p:tavLst>
                                    </p:anim>
                                    <p:anim calcmode="lin" valueType="num">
                                      <p:cBhvr additive="base">
                                        <p:cTn id="8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6" presetClass="entr" presetSubtype="0" fill="hold" grpId="0" nodeType="clickEffect">
                                  <p:stCondLst>
                                    <p:cond delay="0"/>
                                  </p:stCondLst>
                                  <p:childTnLst>
                                    <p:set>
                                      <p:cBhvr>
                                        <p:cTn id="84" dur="1" fill="hold">
                                          <p:stCondLst>
                                            <p:cond delay="0"/>
                                          </p:stCondLst>
                                        </p:cTn>
                                        <p:tgtEl>
                                          <p:spTgt spid="23"/>
                                        </p:tgtEl>
                                        <p:attrNameLst>
                                          <p:attrName>style.visibility</p:attrName>
                                        </p:attrNameLst>
                                      </p:cBhvr>
                                      <p:to>
                                        <p:strVal val="visible"/>
                                      </p:to>
                                    </p:set>
                                    <p:animEffect transition="in" filter="wipe(down)">
                                      <p:cBhvr>
                                        <p:cTn id="85" dur="580">
                                          <p:stCondLst>
                                            <p:cond delay="0"/>
                                          </p:stCondLst>
                                        </p:cTn>
                                        <p:tgtEl>
                                          <p:spTgt spid="23"/>
                                        </p:tgtEl>
                                      </p:cBhvr>
                                    </p:animEffect>
                                    <p:anim calcmode="lin" valueType="num">
                                      <p:cBhvr>
                                        <p:cTn id="86"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87"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88"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89"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90"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91" dur="26">
                                          <p:stCondLst>
                                            <p:cond delay="650"/>
                                          </p:stCondLst>
                                        </p:cTn>
                                        <p:tgtEl>
                                          <p:spTgt spid="23"/>
                                        </p:tgtEl>
                                      </p:cBhvr>
                                      <p:to x="100000" y="60000"/>
                                    </p:animScale>
                                    <p:animScale>
                                      <p:cBhvr>
                                        <p:cTn id="92" dur="166" decel="50000">
                                          <p:stCondLst>
                                            <p:cond delay="676"/>
                                          </p:stCondLst>
                                        </p:cTn>
                                        <p:tgtEl>
                                          <p:spTgt spid="23"/>
                                        </p:tgtEl>
                                      </p:cBhvr>
                                      <p:to x="100000" y="100000"/>
                                    </p:animScale>
                                    <p:animScale>
                                      <p:cBhvr>
                                        <p:cTn id="93" dur="26">
                                          <p:stCondLst>
                                            <p:cond delay="1312"/>
                                          </p:stCondLst>
                                        </p:cTn>
                                        <p:tgtEl>
                                          <p:spTgt spid="23"/>
                                        </p:tgtEl>
                                      </p:cBhvr>
                                      <p:to x="100000" y="80000"/>
                                    </p:animScale>
                                    <p:animScale>
                                      <p:cBhvr>
                                        <p:cTn id="94" dur="166" decel="50000">
                                          <p:stCondLst>
                                            <p:cond delay="1338"/>
                                          </p:stCondLst>
                                        </p:cTn>
                                        <p:tgtEl>
                                          <p:spTgt spid="23"/>
                                        </p:tgtEl>
                                      </p:cBhvr>
                                      <p:to x="100000" y="100000"/>
                                    </p:animScale>
                                    <p:animScale>
                                      <p:cBhvr>
                                        <p:cTn id="95" dur="26">
                                          <p:stCondLst>
                                            <p:cond delay="1642"/>
                                          </p:stCondLst>
                                        </p:cTn>
                                        <p:tgtEl>
                                          <p:spTgt spid="23"/>
                                        </p:tgtEl>
                                      </p:cBhvr>
                                      <p:to x="100000" y="90000"/>
                                    </p:animScale>
                                    <p:animScale>
                                      <p:cBhvr>
                                        <p:cTn id="96" dur="166" decel="50000">
                                          <p:stCondLst>
                                            <p:cond delay="1668"/>
                                          </p:stCondLst>
                                        </p:cTn>
                                        <p:tgtEl>
                                          <p:spTgt spid="23"/>
                                        </p:tgtEl>
                                      </p:cBhvr>
                                      <p:to x="100000" y="100000"/>
                                    </p:animScale>
                                    <p:animScale>
                                      <p:cBhvr>
                                        <p:cTn id="97" dur="26">
                                          <p:stCondLst>
                                            <p:cond delay="1808"/>
                                          </p:stCondLst>
                                        </p:cTn>
                                        <p:tgtEl>
                                          <p:spTgt spid="23"/>
                                        </p:tgtEl>
                                      </p:cBhvr>
                                      <p:to x="100000" y="95000"/>
                                    </p:animScale>
                                    <p:animScale>
                                      <p:cBhvr>
                                        <p:cTn id="98" dur="166" decel="50000">
                                          <p:stCondLst>
                                            <p:cond delay="1834"/>
                                          </p:stCondLst>
                                        </p:cTn>
                                        <p:tgtEl>
                                          <p:spTgt spid="23"/>
                                        </p:tgtEl>
                                      </p:cBhvr>
                                      <p:to x="100000" y="100000"/>
                                    </p:animScale>
                                  </p:childTnLst>
                                </p:cTn>
                              </p:par>
                            </p:childTnLst>
                          </p:cTn>
                        </p:par>
                      </p:childTnLst>
                    </p:cTn>
                  </p:par>
                  <p:par>
                    <p:cTn id="99" fill="hold">
                      <p:stCondLst>
                        <p:cond delay="indefinite"/>
                      </p:stCondLst>
                      <p:childTnLst>
                        <p:par>
                          <p:cTn id="100" fill="hold">
                            <p:stCondLst>
                              <p:cond delay="0"/>
                            </p:stCondLst>
                            <p:childTnLst>
                              <p:par>
                                <p:cTn id="101" presetID="5" presetClass="entr" presetSubtype="10" fill="hold" nodeType="clickEffect">
                                  <p:stCondLst>
                                    <p:cond delay="0"/>
                                  </p:stCondLst>
                                  <p:childTnLst>
                                    <p:set>
                                      <p:cBhvr>
                                        <p:cTn id="102" dur="1" fill="hold">
                                          <p:stCondLst>
                                            <p:cond delay="0"/>
                                          </p:stCondLst>
                                        </p:cTn>
                                        <p:tgtEl>
                                          <p:spTgt spid="27"/>
                                        </p:tgtEl>
                                        <p:attrNameLst>
                                          <p:attrName>style.visibility</p:attrName>
                                        </p:attrNameLst>
                                      </p:cBhvr>
                                      <p:to>
                                        <p:strVal val="visible"/>
                                      </p:to>
                                    </p:set>
                                    <p:animEffect transition="in" filter="checkerboard(across)">
                                      <p:cBhvr>
                                        <p:cTn id="103" dur="500"/>
                                        <p:tgtEl>
                                          <p:spTgt spid="27"/>
                                        </p:tgtEl>
                                      </p:cBhvr>
                                    </p:animEffect>
                                  </p:childTnLst>
                                </p:cTn>
                              </p:par>
                            </p:childTnLst>
                          </p:cTn>
                        </p:par>
                      </p:childTnLst>
                    </p:cTn>
                  </p:par>
                  <p:par>
                    <p:cTn id="104" fill="hold">
                      <p:stCondLst>
                        <p:cond delay="indefinite"/>
                      </p:stCondLst>
                      <p:childTnLst>
                        <p:par>
                          <p:cTn id="105" fill="hold">
                            <p:stCondLst>
                              <p:cond delay="0"/>
                            </p:stCondLst>
                            <p:childTnLst>
                              <p:par>
                                <p:cTn id="106" presetID="1" presetClass="entr" presetSubtype="0" fill="hold" nodeType="clickEffect">
                                  <p:stCondLst>
                                    <p:cond delay="0"/>
                                  </p:stCondLst>
                                  <p:childTnLst>
                                    <p:set>
                                      <p:cBhvr>
                                        <p:cTn id="107" dur="1" fill="hold">
                                          <p:stCondLst>
                                            <p:cond delay="0"/>
                                          </p:stCondLst>
                                        </p:cTn>
                                        <p:tgtEl>
                                          <p:spTgt spid="10"/>
                                        </p:tgtEl>
                                        <p:attrNameLst>
                                          <p:attrName>style.visibility</p:attrName>
                                        </p:attrNameLst>
                                      </p:cBhvr>
                                      <p:to>
                                        <p:strVal val="visible"/>
                                      </p:to>
                                    </p:set>
                                  </p:childTnLst>
                                </p:cTn>
                              </p:par>
                            </p:childTnLst>
                          </p:cTn>
                        </p:par>
                      </p:childTnLst>
                    </p:cTn>
                  </p:par>
                  <p:par>
                    <p:cTn id="108" fill="hold">
                      <p:stCondLst>
                        <p:cond delay="indefinite"/>
                      </p:stCondLst>
                      <p:childTnLst>
                        <p:par>
                          <p:cTn id="109" fill="hold">
                            <p:stCondLst>
                              <p:cond delay="0"/>
                            </p:stCondLst>
                            <p:childTnLst>
                              <p:par>
                                <p:cTn id="110" presetID="55" presetClass="entr" presetSubtype="0" fill="hold" grpId="0" nodeType="clickEffect">
                                  <p:stCondLst>
                                    <p:cond delay="0"/>
                                  </p:stCondLst>
                                  <p:childTnLst>
                                    <p:set>
                                      <p:cBhvr>
                                        <p:cTn id="111" dur="1" fill="hold">
                                          <p:stCondLst>
                                            <p:cond delay="0"/>
                                          </p:stCondLst>
                                        </p:cTn>
                                        <p:tgtEl>
                                          <p:spTgt spid="22"/>
                                        </p:tgtEl>
                                        <p:attrNameLst>
                                          <p:attrName>style.visibility</p:attrName>
                                        </p:attrNameLst>
                                      </p:cBhvr>
                                      <p:to>
                                        <p:strVal val="visible"/>
                                      </p:to>
                                    </p:set>
                                    <p:anim calcmode="lin" valueType="num">
                                      <p:cBhvr>
                                        <p:cTn id="112" dur="1000" fill="hold"/>
                                        <p:tgtEl>
                                          <p:spTgt spid="22"/>
                                        </p:tgtEl>
                                        <p:attrNameLst>
                                          <p:attrName>ppt_w</p:attrName>
                                        </p:attrNameLst>
                                      </p:cBhvr>
                                      <p:tavLst>
                                        <p:tav tm="0">
                                          <p:val>
                                            <p:strVal val="#ppt_w*0.70"/>
                                          </p:val>
                                        </p:tav>
                                        <p:tav tm="100000">
                                          <p:val>
                                            <p:strVal val="#ppt_w"/>
                                          </p:val>
                                        </p:tav>
                                      </p:tavLst>
                                    </p:anim>
                                    <p:anim calcmode="lin" valueType="num">
                                      <p:cBhvr>
                                        <p:cTn id="113" dur="1000" fill="hold"/>
                                        <p:tgtEl>
                                          <p:spTgt spid="22"/>
                                        </p:tgtEl>
                                        <p:attrNameLst>
                                          <p:attrName>ppt_h</p:attrName>
                                        </p:attrNameLst>
                                      </p:cBhvr>
                                      <p:tavLst>
                                        <p:tav tm="0">
                                          <p:val>
                                            <p:strVal val="#ppt_h"/>
                                          </p:val>
                                        </p:tav>
                                        <p:tav tm="100000">
                                          <p:val>
                                            <p:strVal val="#ppt_h"/>
                                          </p:val>
                                        </p:tav>
                                      </p:tavLst>
                                    </p:anim>
                                    <p:animEffect transition="in" filter="fade">
                                      <p:cBhvr>
                                        <p:cTn id="114"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AutoShape 2"/>
          <p:cNvSpPr/>
          <p:nvPr/>
        </p:nvSpPr>
        <p:spPr>
          <a:xfrm flipV="1">
            <a:off x="9144000" y="1897380"/>
            <a:ext cx="0" cy="8093376"/>
          </a:xfrm>
          <a:prstGeom prst="line">
            <a:avLst/>
          </a:prstGeom>
          <a:ln w="190500" cap="flat">
            <a:gradFill>
              <a:gsLst>
                <a:gs pos="0">
                  <a:srgbClr val="000000">
                    <a:alpha val="100000"/>
                  </a:srgbClr>
                </a:gs>
                <a:gs pos="100000">
                  <a:srgbClr val="737373">
                    <a:alpha val="100000"/>
                  </a:srgbClr>
                </a:gs>
              </a:gsLst>
              <a:lin ang="0"/>
            </a:gradFill>
            <a:prstDash val="solid"/>
            <a:headEnd type="none" w="sm" len="sm"/>
            <a:tailEnd type="none" w="sm" len="sm"/>
          </a:ln>
        </p:spPr>
      </p:sp>
      <p:grpSp>
        <p:nvGrpSpPr>
          <p:cNvPr id="3" name="Group 3"/>
          <p:cNvGrpSpPr/>
          <p:nvPr/>
        </p:nvGrpSpPr>
        <p:grpSpPr>
          <a:xfrm>
            <a:off x="879303" y="4777675"/>
            <a:ext cx="6159416" cy="1421387"/>
            <a:chOff x="0" y="0"/>
            <a:chExt cx="1622233" cy="374357"/>
          </a:xfrm>
        </p:grpSpPr>
        <p:sp>
          <p:nvSpPr>
            <p:cNvPr id="4" name="Freeform 4"/>
            <p:cNvSpPr/>
            <p:nvPr/>
          </p:nvSpPr>
          <p:spPr>
            <a:xfrm>
              <a:off x="0" y="0"/>
              <a:ext cx="1622233" cy="374357"/>
            </a:xfrm>
            <a:custGeom>
              <a:avLst/>
              <a:gdLst/>
              <a:ahLst/>
              <a:cxnLst/>
              <a:rect l="l" t="t" r="r" b="b"/>
              <a:pathLst>
                <a:path w="1622233" h="374357">
                  <a:moveTo>
                    <a:pt x="0" y="0"/>
                  </a:moveTo>
                  <a:lnTo>
                    <a:pt x="1622233" y="0"/>
                  </a:lnTo>
                  <a:lnTo>
                    <a:pt x="1622233" y="374357"/>
                  </a:lnTo>
                  <a:lnTo>
                    <a:pt x="0" y="374357"/>
                  </a:lnTo>
                  <a:close/>
                </a:path>
              </a:pathLst>
            </a:custGeom>
            <a:solidFill>
              <a:srgbClr val="9C7ADF"/>
            </a:solidFill>
          </p:spPr>
        </p:sp>
        <p:sp>
          <p:nvSpPr>
            <p:cNvPr id="5" name="TextBox 5"/>
            <p:cNvSpPr txBox="1"/>
            <p:nvPr/>
          </p:nvSpPr>
          <p:spPr>
            <a:xfrm>
              <a:off x="0" y="-76200"/>
              <a:ext cx="1622233" cy="450557"/>
            </a:xfrm>
            <a:prstGeom prst="rect">
              <a:avLst/>
            </a:prstGeom>
          </p:spPr>
          <p:txBody>
            <a:bodyPr lIns="50800" tIns="50800" rIns="50800" bIns="50800" rtlCol="0" anchor="ctr"/>
            <a:lstStyle/>
            <a:p>
              <a:pPr algn="ctr">
                <a:lnSpc>
                  <a:spcPts val="5599"/>
                </a:lnSpc>
              </a:pPr>
              <a:r>
                <a:rPr lang="en-US" sz="3999">
                  <a:solidFill>
                    <a:srgbClr val="000000"/>
                  </a:solidFill>
                  <a:latin typeface="Noto Sans Bold"/>
                </a:rPr>
                <a:t>ĂN THEO KHOÁI KHẨU</a:t>
              </a:r>
            </a:p>
          </p:txBody>
        </p:sp>
      </p:grpSp>
      <p:grpSp>
        <p:nvGrpSpPr>
          <p:cNvPr id="6" name="Group 6"/>
          <p:cNvGrpSpPr/>
          <p:nvPr/>
        </p:nvGrpSpPr>
        <p:grpSpPr>
          <a:xfrm>
            <a:off x="9272055" y="2669940"/>
            <a:ext cx="2936703" cy="1568103"/>
            <a:chOff x="0" y="0"/>
            <a:chExt cx="773453" cy="412998"/>
          </a:xfrm>
        </p:grpSpPr>
        <p:sp>
          <p:nvSpPr>
            <p:cNvPr id="7" name="Freeform 7"/>
            <p:cNvSpPr/>
            <p:nvPr/>
          </p:nvSpPr>
          <p:spPr>
            <a:xfrm>
              <a:off x="0" y="0"/>
              <a:ext cx="773453" cy="412998"/>
            </a:xfrm>
            <a:custGeom>
              <a:avLst/>
              <a:gdLst/>
              <a:ahLst/>
              <a:cxnLst/>
              <a:rect l="l" t="t" r="r" b="b"/>
              <a:pathLst>
                <a:path w="773453" h="412998">
                  <a:moveTo>
                    <a:pt x="0" y="0"/>
                  </a:moveTo>
                  <a:lnTo>
                    <a:pt x="773453" y="0"/>
                  </a:lnTo>
                  <a:lnTo>
                    <a:pt x="773453" y="412998"/>
                  </a:lnTo>
                  <a:lnTo>
                    <a:pt x="0" y="412998"/>
                  </a:lnTo>
                  <a:close/>
                </a:path>
              </a:pathLst>
            </a:custGeom>
            <a:solidFill>
              <a:srgbClr val="FFB7A1"/>
            </a:solidFill>
          </p:spPr>
        </p:sp>
        <p:sp>
          <p:nvSpPr>
            <p:cNvPr id="8" name="TextBox 8"/>
            <p:cNvSpPr txBox="1"/>
            <p:nvPr/>
          </p:nvSpPr>
          <p:spPr>
            <a:xfrm>
              <a:off x="0" y="-76200"/>
              <a:ext cx="773453" cy="489198"/>
            </a:xfrm>
            <a:prstGeom prst="rect">
              <a:avLst/>
            </a:prstGeom>
          </p:spPr>
          <p:txBody>
            <a:bodyPr lIns="50800" tIns="50800" rIns="50800" bIns="50800" rtlCol="0" anchor="ctr"/>
            <a:lstStyle/>
            <a:p>
              <a:pPr algn="ctr">
                <a:lnSpc>
                  <a:spcPts val="5599"/>
                </a:lnSpc>
              </a:pPr>
              <a:r>
                <a:rPr lang="en-US" sz="3999" dirty="0">
                  <a:solidFill>
                    <a:srgbClr val="000000"/>
                  </a:solidFill>
                  <a:latin typeface="Noto Sans Bold"/>
                </a:rPr>
                <a:t>ĂN CÓ CHỦ ĐÍCH</a:t>
              </a:r>
            </a:p>
          </p:txBody>
        </p:sp>
      </p:grpSp>
      <p:grpSp>
        <p:nvGrpSpPr>
          <p:cNvPr id="9" name="Group 9"/>
          <p:cNvGrpSpPr/>
          <p:nvPr/>
        </p:nvGrpSpPr>
        <p:grpSpPr>
          <a:xfrm>
            <a:off x="12237333" y="2669940"/>
            <a:ext cx="2936703" cy="1568103"/>
            <a:chOff x="0" y="0"/>
            <a:chExt cx="773453" cy="412998"/>
          </a:xfrm>
        </p:grpSpPr>
        <p:sp>
          <p:nvSpPr>
            <p:cNvPr id="10" name="Freeform 10"/>
            <p:cNvSpPr/>
            <p:nvPr/>
          </p:nvSpPr>
          <p:spPr>
            <a:xfrm>
              <a:off x="0" y="0"/>
              <a:ext cx="773453" cy="412998"/>
            </a:xfrm>
            <a:custGeom>
              <a:avLst/>
              <a:gdLst/>
              <a:ahLst/>
              <a:cxnLst/>
              <a:rect l="l" t="t" r="r" b="b"/>
              <a:pathLst>
                <a:path w="773453" h="412998">
                  <a:moveTo>
                    <a:pt x="0" y="0"/>
                  </a:moveTo>
                  <a:lnTo>
                    <a:pt x="773453" y="0"/>
                  </a:lnTo>
                  <a:lnTo>
                    <a:pt x="773453" y="412998"/>
                  </a:lnTo>
                  <a:lnTo>
                    <a:pt x="0" y="412998"/>
                  </a:lnTo>
                  <a:close/>
                </a:path>
              </a:pathLst>
            </a:custGeom>
            <a:solidFill>
              <a:srgbClr val="EFA48D"/>
            </a:solidFill>
          </p:spPr>
        </p:sp>
        <p:sp>
          <p:nvSpPr>
            <p:cNvPr id="11" name="TextBox 11"/>
            <p:cNvSpPr txBox="1"/>
            <p:nvPr/>
          </p:nvSpPr>
          <p:spPr>
            <a:xfrm>
              <a:off x="0" y="-76200"/>
              <a:ext cx="773453" cy="489198"/>
            </a:xfrm>
            <a:prstGeom prst="rect">
              <a:avLst/>
            </a:prstGeom>
          </p:spPr>
          <p:txBody>
            <a:bodyPr lIns="50800" tIns="50800" rIns="50800" bIns="50800" rtlCol="0" anchor="ctr"/>
            <a:lstStyle/>
            <a:p>
              <a:pPr algn="ctr">
                <a:lnSpc>
                  <a:spcPts val="5599"/>
                </a:lnSpc>
              </a:pPr>
              <a:r>
                <a:rPr lang="en-US" sz="3999" dirty="0">
                  <a:solidFill>
                    <a:srgbClr val="000000"/>
                  </a:solidFill>
                  <a:latin typeface="Noto Sans Bold"/>
                </a:rPr>
                <a:t>ĂN CÓ CHỌN LỌC</a:t>
              </a:r>
            </a:p>
          </p:txBody>
        </p:sp>
      </p:grpSp>
      <p:grpSp>
        <p:nvGrpSpPr>
          <p:cNvPr id="12" name="Group 12"/>
          <p:cNvGrpSpPr/>
          <p:nvPr/>
        </p:nvGrpSpPr>
        <p:grpSpPr>
          <a:xfrm>
            <a:off x="15202610" y="2669940"/>
            <a:ext cx="2936703" cy="1568103"/>
            <a:chOff x="0" y="0"/>
            <a:chExt cx="773453" cy="412998"/>
          </a:xfrm>
        </p:grpSpPr>
        <p:sp>
          <p:nvSpPr>
            <p:cNvPr id="13" name="Freeform 13"/>
            <p:cNvSpPr/>
            <p:nvPr/>
          </p:nvSpPr>
          <p:spPr>
            <a:xfrm>
              <a:off x="0" y="0"/>
              <a:ext cx="773453" cy="412998"/>
            </a:xfrm>
            <a:custGeom>
              <a:avLst/>
              <a:gdLst/>
              <a:ahLst/>
              <a:cxnLst/>
              <a:rect l="l" t="t" r="r" b="b"/>
              <a:pathLst>
                <a:path w="773453" h="412998">
                  <a:moveTo>
                    <a:pt x="0" y="0"/>
                  </a:moveTo>
                  <a:lnTo>
                    <a:pt x="773453" y="0"/>
                  </a:lnTo>
                  <a:lnTo>
                    <a:pt x="773453" y="412998"/>
                  </a:lnTo>
                  <a:lnTo>
                    <a:pt x="0" y="412998"/>
                  </a:lnTo>
                  <a:close/>
                </a:path>
              </a:pathLst>
            </a:custGeom>
            <a:solidFill>
              <a:srgbClr val="EB9981"/>
            </a:solidFill>
          </p:spPr>
        </p:sp>
        <p:sp>
          <p:nvSpPr>
            <p:cNvPr id="14" name="TextBox 14"/>
            <p:cNvSpPr txBox="1"/>
            <p:nvPr/>
          </p:nvSpPr>
          <p:spPr>
            <a:xfrm>
              <a:off x="0" y="-76200"/>
              <a:ext cx="773453" cy="489198"/>
            </a:xfrm>
            <a:prstGeom prst="rect">
              <a:avLst/>
            </a:prstGeom>
          </p:spPr>
          <p:txBody>
            <a:bodyPr lIns="50800" tIns="50800" rIns="50800" bIns="50800" rtlCol="0" anchor="ctr"/>
            <a:lstStyle/>
            <a:p>
              <a:pPr algn="ctr">
                <a:lnSpc>
                  <a:spcPts val="5599"/>
                </a:lnSpc>
              </a:pPr>
              <a:r>
                <a:rPr lang="en-US" sz="3999">
                  <a:solidFill>
                    <a:srgbClr val="000000"/>
                  </a:solidFill>
                  <a:latin typeface="Noto Sans Bold"/>
                </a:rPr>
                <a:t>ĂN CÓ KHOA HỌC</a:t>
              </a:r>
            </a:p>
          </p:txBody>
        </p:sp>
      </p:grpSp>
      <p:sp>
        <p:nvSpPr>
          <p:cNvPr id="15" name="Freeform 15"/>
          <p:cNvSpPr/>
          <p:nvPr/>
        </p:nvSpPr>
        <p:spPr>
          <a:xfrm>
            <a:off x="2378161" y="1897380"/>
            <a:ext cx="2610853" cy="2796094"/>
          </a:xfrm>
          <a:custGeom>
            <a:avLst/>
            <a:gdLst/>
            <a:ahLst/>
            <a:cxnLst/>
            <a:rect l="l" t="t" r="r" b="b"/>
            <a:pathLst>
              <a:path w="2610853" h="2796094">
                <a:moveTo>
                  <a:pt x="0" y="0"/>
                </a:moveTo>
                <a:lnTo>
                  <a:pt x="2610853" y="0"/>
                </a:lnTo>
                <a:lnTo>
                  <a:pt x="2610853" y="2796094"/>
                </a:lnTo>
                <a:lnTo>
                  <a:pt x="0" y="279609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16" name="Group 16"/>
          <p:cNvGrpSpPr/>
          <p:nvPr/>
        </p:nvGrpSpPr>
        <p:grpSpPr>
          <a:xfrm>
            <a:off x="10179901" y="4777675"/>
            <a:ext cx="7051565" cy="1055562"/>
            <a:chOff x="0" y="0"/>
            <a:chExt cx="1857202" cy="278008"/>
          </a:xfrm>
        </p:grpSpPr>
        <p:sp>
          <p:nvSpPr>
            <p:cNvPr id="17" name="Freeform 17"/>
            <p:cNvSpPr/>
            <p:nvPr/>
          </p:nvSpPr>
          <p:spPr>
            <a:xfrm>
              <a:off x="0" y="0"/>
              <a:ext cx="1857202" cy="278008"/>
            </a:xfrm>
            <a:custGeom>
              <a:avLst/>
              <a:gdLst/>
              <a:ahLst/>
              <a:cxnLst/>
              <a:rect l="l" t="t" r="r" b="b"/>
              <a:pathLst>
                <a:path w="1857202" h="278008">
                  <a:moveTo>
                    <a:pt x="55993" y="0"/>
                  </a:moveTo>
                  <a:lnTo>
                    <a:pt x="1801209" y="0"/>
                  </a:lnTo>
                  <a:cubicBezTo>
                    <a:pt x="1816060" y="0"/>
                    <a:pt x="1830302" y="5899"/>
                    <a:pt x="1840802" y="16400"/>
                  </a:cubicBezTo>
                  <a:cubicBezTo>
                    <a:pt x="1851303" y="26901"/>
                    <a:pt x="1857202" y="41143"/>
                    <a:pt x="1857202" y="55993"/>
                  </a:cubicBezTo>
                  <a:lnTo>
                    <a:pt x="1857202" y="222015"/>
                  </a:lnTo>
                  <a:cubicBezTo>
                    <a:pt x="1857202" y="252939"/>
                    <a:pt x="1832134" y="278008"/>
                    <a:pt x="1801209" y="278008"/>
                  </a:cubicBezTo>
                  <a:lnTo>
                    <a:pt x="55993" y="278008"/>
                  </a:lnTo>
                  <a:cubicBezTo>
                    <a:pt x="41143" y="278008"/>
                    <a:pt x="26901" y="272109"/>
                    <a:pt x="16400" y="261608"/>
                  </a:cubicBezTo>
                  <a:cubicBezTo>
                    <a:pt x="5899" y="251107"/>
                    <a:pt x="0" y="236865"/>
                    <a:pt x="0" y="222015"/>
                  </a:cubicBezTo>
                  <a:lnTo>
                    <a:pt x="0" y="55993"/>
                  </a:lnTo>
                  <a:cubicBezTo>
                    <a:pt x="0" y="41143"/>
                    <a:pt x="5899" y="26901"/>
                    <a:pt x="16400" y="16400"/>
                  </a:cubicBezTo>
                  <a:cubicBezTo>
                    <a:pt x="26901" y="5899"/>
                    <a:pt x="41143" y="0"/>
                    <a:pt x="55993" y="0"/>
                  </a:cubicBezTo>
                  <a:close/>
                </a:path>
              </a:pathLst>
            </a:custGeom>
            <a:solidFill>
              <a:srgbClr val="FF914D"/>
            </a:solidFill>
          </p:spPr>
        </p:sp>
        <p:sp>
          <p:nvSpPr>
            <p:cNvPr id="18" name="TextBox 18"/>
            <p:cNvSpPr txBox="1"/>
            <p:nvPr/>
          </p:nvSpPr>
          <p:spPr>
            <a:xfrm>
              <a:off x="0" y="-85725"/>
              <a:ext cx="1857202" cy="363733"/>
            </a:xfrm>
            <a:prstGeom prst="rect">
              <a:avLst/>
            </a:prstGeom>
          </p:spPr>
          <p:txBody>
            <a:bodyPr lIns="50800" tIns="50800" rIns="50800" bIns="50800" rtlCol="0" anchor="ctr"/>
            <a:lstStyle/>
            <a:p>
              <a:pPr algn="ctr">
                <a:lnSpc>
                  <a:spcPts val="6160"/>
                </a:lnSpc>
              </a:pPr>
              <a:r>
                <a:rPr lang="en-US" sz="4400">
                  <a:solidFill>
                    <a:srgbClr val="D9D9D9"/>
                  </a:solidFill>
                  <a:latin typeface="Noto Sans Bold"/>
                </a:rPr>
                <a:t>KHOẺ - TRẺ - ĐẸP</a:t>
              </a:r>
            </a:p>
          </p:txBody>
        </p:sp>
      </p:grpSp>
      <p:sp>
        <p:nvSpPr>
          <p:cNvPr id="19" name="Freeform 19"/>
          <p:cNvSpPr/>
          <p:nvPr/>
        </p:nvSpPr>
        <p:spPr>
          <a:xfrm rot="-10498555">
            <a:off x="13604495" y="5967159"/>
            <a:ext cx="3196231" cy="3140297"/>
          </a:xfrm>
          <a:custGeom>
            <a:avLst/>
            <a:gdLst/>
            <a:ahLst/>
            <a:cxnLst/>
            <a:rect l="l" t="t" r="r" b="b"/>
            <a:pathLst>
              <a:path w="3196231" h="3140297">
                <a:moveTo>
                  <a:pt x="0" y="0"/>
                </a:moveTo>
                <a:lnTo>
                  <a:pt x="3196231" y="0"/>
                </a:lnTo>
                <a:lnTo>
                  <a:pt x="3196231" y="3140296"/>
                </a:lnTo>
                <a:lnTo>
                  <a:pt x="0" y="31402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0" name="Freeform 20"/>
          <p:cNvSpPr/>
          <p:nvPr/>
        </p:nvSpPr>
        <p:spPr>
          <a:xfrm>
            <a:off x="470158" y="2622445"/>
            <a:ext cx="1615598" cy="1615598"/>
          </a:xfrm>
          <a:custGeom>
            <a:avLst/>
            <a:gdLst/>
            <a:ahLst/>
            <a:cxnLst/>
            <a:rect l="l" t="t" r="r" b="b"/>
            <a:pathLst>
              <a:path w="1615598" h="1615598">
                <a:moveTo>
                  <a:pt x="0" y="0"/>
                </a:moveTo>
                <a:lnTo>
                  <a:pt x="1615598" y="0"/>
                </a:lnTo>
                <a:lnTo>
                  <a:pt x="1615598" y="1615598"/>
                </a:lnTo>
                <a:lnTo>
                  <a:pt x="0" y="161559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1" name="Freeform 21"/>
          <p:cNvSpPr/>
          <p:nvPr/>
        </p:nvSpPr>
        <p:spPr>
          <a:xfrm>
            <a:off x="15539420" y="1028700"/>
            <a:ext cx="1500347" cy="1500347"/>
          </a:xfrm>
          <a:custGeom>
            <a:avLst/>
            <a:gdLst/>
            <a:ahLst/>
            <a:cxnLst/>
            <a:rect l="l" t="t" r="r" b="b"/>
            <a:pathLst>
              <a:path w="1500347" h="1500347">
                <a:moveTo>
                  <a:pt x="0" y="0"/>
                </a:moveTo>
                <a:lnTo>
                  <a:pt x="1500347" y="0"/>
                </a:lnTo>
                <a:lnTo>
                  <a:pt x="1500347" y="1500347"/>
                </a:lnTo>
                <a:lnTo>
                  <a:pt x="0" y="150034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2" name="TextBox 22"/>
          <p:cNvSpPr txBox="1"/>
          <p:nvPr/>
        </p:nvSpPr>
        <p:spPr>
          <a:xfrm>
            <a:off x="4347630" y="268288"/>
            <a:ext cx="9848850" cy="1368424"/>
          </a:xfrm>
          <a:prstGeom prst="rect">
            <a:avLst/>
          </a:prstGeom>
        </p:spPr>
        <p:txBody>
          <a:bodyPr lIns="0" tIns="0" rIns="0" bIns="0" rtlCol="0" anchor="t">
            <a:spAutoFit/>
          </a:bodyPr>
          <a:lstStyle/>
          <a:p>
            <a:pPr algn="ctr">
              <a:lnSpc>
                <a:spcPts val="11200"/>
              </a:lnSpc>
            </a:pPr>
            <a:r>
              <a:rPr lang="en-US" sz="8000">
                <a:solidFill>
                  <a:srgbClr val="5E17EB"/>
                </a:solidFill>
                <a:latin typeface="Noto Sans Bold"/>
              </a:rPr>
              <a:t>2 CẤP ĐỘ ĂN UỐNG</a:t>
            </a:r>
          </a:p>
        </p:txBody>
      </p:sp>
      <p:sp>
        <p:nvSpPr>
          <p:cNvPr id="23" name="TextBox 23"/>
          <p:cNvSpPr txBox="1"/>
          <p:nvPr/>
        </p:nvSpPr>
        <p:spPr>
          <a:xfrm>
            <a:off x="2378161" y="2354171"/>
            <a:ext cx="2610853" cy="1099820"/>
          </a:xfrm>
          <a:prstGeom prst="rect">
            <a:avLst/>
          </a:prstGeom>
        </p:spPr>
        <p:txBody>
          <a:bodyPr lIns="0" tIns="0" rIns="0" bIns="0" rtlCol="0" anchor="t">
            <a:spAutoFit/>
          </a:bodyPr>
          <a:lstStyle/>
          <a:p>
            <a:pPr algn="ctr">
              <a:lnSpc>
                <a:spcPts val="4480"/>
              </a:lnSpc>
            </a:pPr>
            <a:r>
              <a:rPr lang="en-US" sz="3200" dirty="0">
                <a:solidFill>
                  <a:srgbClr val="000000"/>
                </a:solidFill>
                <a:latin typeface="Noto Sans"/>
              </a:rPr>
              <a:t>TUỔI THỌ GIẢM</a:t>
            </a:r>
          </a:p>
        </p:txBody>
      </p:sp>
      <p:sp>
        <p:nvSpPr>
          <p:cNvPr id="24" name="TextBox 24"/>
          <p:cNvSpPr txBox="1"/>
          <p:nvPr/>
        </p:nvSpPr>
        <p:spPr>
          <a:xfrm>
            <a:off x="192082" y="6863843"/>
            <a:ext cx="8718277" cy="2209795"/>
          </a:xfrm>
          <a:prstGeom prst="rect">
            <a:avLst/>
          </a:prstGeom>
        </p:spPr>
        <p:txBody>
          <a:bodyPr lIns="0" tIns="0" rIns="0" bIns="0" rtlCol="0" anchor="t">
            <a:spAutoFit/>
          </a:bodyPr>
          <a:lstStyle/>
          <a:p>
            <a:pPr marL="647711" lvl="1" indent="-323856">
              <a:lnSpc>
                <a:spcPts val="6000"/>
              </a:lnSpc>
              <a:buFont typeface="Arial"/>
              <a:buChar char="•"/>
            </a:pPr>
            <a:r>
              <a:rPr lang="en-US" sz="3000" dirty="0">
                <a:solidFill>
                  <a:srgbClr val="FF0000"/>
                </a:solidFill>
                <a:latin typeface="Noto Sans Bold"/>
              </a:rPr>
              <a:t>CÁI GÌ NGON THÌ ĂN? KHOÁI KHẨU THÌ ĂN</a:t>
            </a:r>
          </a:p>
          <a:p>
            <a:pPr marL="647711" lvl="1" indent="-323856">
              <a:lnSpc>
                <a:spcPts val="6000"/>
              </a:lnSpc>
              <a:buFont typeface="Arial"/>
              <a:buChar char="•"/>
            </a:pPr>
            <a:r>
              <a:rPr lang="en-US" sz="3000" dirty="0">
                <a:solidFill>
                  <a:srgbClr val="00B050"/>
                </a:solidFill>
                <a:latin typeface="Noto Sans Bold"/>
              </a:rPr>
              <a:t>CÁI GÌ QUEN THÌ ĂN ? TIỆN THÌ ĂN ?</a:t>
            </a:r>
          </a:p>
          <a:p>
            <a:pPr marL="647711" lvl="1" indent="-323856">
              <a:lnSpc>
                <a:spcPts val="6000"/>
              </a:lnSpc>
              <a:buFont typeface="Arial"/>
              <a:buChar char="•"/>
            </a:pPr>
            <a:r>
              <a:rPr lang="en-US" sz="3000" dirty="0">
                <a:solidFill>
                  <a:srgbClr val="00B0F0"/>
                </a:solidFill>
                <a:latin typeface="Noto Sans Bold"/>
              </a:rPr>
              <a:t>CÁI GÌ RẺ THÌ ĂN ? SẴN THÌ ĂN ?</a:t>
            </a:r>
          </a:p>
        </p:txBody>
      </p:sp>
      <p:sp>
        <p:nvSpPr>
          <p:cNvPr id="25" name="TextBox 25"/>
          <p:cNvSpPr txBox="1"/>
          <p:nvPr/>
        </p:nvSpPr>
        <p:spPr>
          <a:xfrm>
            <a:off x="14001939" y="7035293"/>
            <a:ext cx="2401342" cy="1417320"/>
          </a:xfrm>
          <a:prstGeom prst="rect">
            <a:avLst/>
          </a:prstGeom>
        </p:spPr>
        <p:txBody>
          <a:bodyPr lIns="0" tIns="0" rIns="0" bIns="0" rtlCol="0" anchor="t">
            <a:spAutoFit/>
          </a:bodyPr>
          <a:lstStyle/>
          <a:p>
            <a:pPr algn="ctr">
              <a:lnSpc>
                <a:spcPts val="3780"/>
              </a:lnSpc>
            </a:pPr>
            <a:r>
              <a:rPr lang="en-US" sz="2700" dirty="0">
                <a:solidFill>
                  <a:srgbClr val="0097B2"/>
                </a:solidFill>
                <a:latin typeface="Noto Sans Bold"/>
              </a:rPr>
              <a:t>CHẤT LƯỢNG </a:t>
            </a:r>
          </a:p>
          <a:p>
            <a:pPr algn="ctr">
              <a:lnSpc>
                <a:spcPts val="3780"/>
              </a:lnSpc>
            </a:pPr>
            <a:r>
              <a:rPr lang="en-US" sz="2700" dirty="0">
                <a:solidFill>
                  <a:srgbClr val="0097B2"/>
                </a:solidFill>
                <a:latin typeface="Noto Sans Bold"/>
              </a:rPr>
              <a:t>CUỘC SỐNG </a:t>
            </a:r>
          </a:p>
          <a:p>
            <a:pPr algn="ctr">
              <a:lnSpc>
                <a:spcPts val="3780"/>
              </a:lnSpc>
            </a:pPr>
            <a:r>
              <a:rPr lang="en-US" sz="2700" dirty="0">
                <a:solidFill>
                  <a:srgbClr val="0097B2"/>
                </a:solidFill>
                <a:latin typeface="Noto Sans Bold"/>
              </a:rPr>
              <a:t>NÂNG CAO</a:t>
            </a:r>
          </a:p>
        </p:txBody>
      </p:sp>
      <p:sp>
        <p:nvSpPr>
          <p:cNvPr id="26" name="TextBox 26"/>
          <p:cNvSpPr txBox="1"/>
          <p:nvPr/>
        </p:nvSpPr>
        <p:spPr>
          <a:xfrm>
            <a:off x="9272055" y="9201150"/>
            <a:ext cx="7767712" cy="514350"/>
          </a:xfrm>
          <a:prstGeom prst="rect">
            <a:avLst/>
          </a:prstGeom>
        </p:spPr>
        <p:txBody>
          <a:bodyPr lIns="0" tIns="0" rIns="0" bIns="0" rtlCol="0" anchor="t">
            <a:spAutoFit/>
          </a:bodyPr>
          <a:lstStyle/>
          <a:p>
            <a:pPr algn="ctr">
              <a:lnSpc>
                <a:spcPts val="4200"/>
              </a:lnSpc>
            </a:pPr>
            <a:r>
              <a:rPr lang="en-US" sz="3000" dirty="0">
                <a:solidFill>
                  <a:srgbClr val="FF3131"/>
                </a:solidFill>
                <a:latin typeface="Noto Sans Bold"/>
              </a:rPr>
              <a:t>CHÚNG TÔI MUỐN BẠN ĐẠT CẤP ĐỘ NÀY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7"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900" decel="100000" fill="hold"/>
                                        <p:tgtEl>
                                          <p:spTgt spid="3"/>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checkerboard(across)">
                                      <p:cBhvr>
                                        <p:cTn id="19" dur="500"/>
                                        <p:tgtEl>
                                          <p:spTgt spid="24"/>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checkerboard(across)">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500" fill="hold"/>
                                        <p:tgtEl>
                                          <p:spTgt spid="23"/>
                                        </p:tgtEl>
                                        <p:attrNameLst>
                                          <p:attrName>ppt_x</p:attrName>
                                        </p:attrNameLst>
                                      </p:cBhvr>
                                      <p:tavLst>
                                        <p:tav tm="0">
                                          <p:val>
                                            <p:strVal val="#ppt_x"/>
                                          </p:val>
                                        </p:tav>
                                        <p:tav tm="100000">
                                          <p:val>
                                            <p:strVal val="#ppt_x"/>
                                          </p:val>
                                        </p:tav>
                                      </p:tavLst>
                                    </p:anim>
                                    <p:anim calcmode="lin" valueType="num">
                                      <p:cBhvr additive="base">
                                        <p:cTn id="3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ppt_x"/>
                                          </p:val>
                                        </p:tav>
                                        <p:tav tm="100000">
                                          <p:val>
                                            <p:strVal val="#ppt_x"/>
                                          </p:val>
                                        </p:tav>
                                      </p:tavLst>
                                    </p:anim>
                                    <p:anim calcmode="lin" valueType="num">
                                      <p:cBhvr additive="base">
                                        <p:cTn id="3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additive="base">
                                        <p:cTn id="45" dur="500" fill="hold"/>
                                        <p:tgtEl>
                                          <p:spTgt spid="9"/>
                                        </p:tgtEl>
                                        <p:attrNameLst>
                                          <p:attrName>ppt_x</p:attrName>
                                        </p:attrNameLst>
                                      </p:cBhvr>
                                      <p:tavLst>
                                        <p:tav tm="0">
                                          <p:val>
                                            <p:strVal val="#ppt_x"/>
                                          </p:val>
                                        </p:tav>
                                        <p:tav tm="100000">
                                          <p:val>
                                            <p:strVal val="#ppt_x"/>
                                          </p:val>
                                        </p:tav>
                                      </p:tavLst>
                                    </p:anim>
                                    <p:anim calcmode="lin" valueType="num">
                                      <p:cBhvr additive="base">
                                        <p:cTn id="4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nodeType="click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1000"/>
                                        <p:tgtEl>
                                          <p:spTgt spid="12"/>
                                        </p:tgtEl>
                                      </p:cBhvr>
                                    </p:animEffect>
                                    <p:anim calcmode="lin" valueType="num">
                                      <p:cBhvr>
                                        <p:cTn id="52" dur="1000" fill="hold"/>
                                        <p:tgtEl>
                                          <p:spTgt spid="12"/>
                                        </p:tgtEl>
                                        <p:attrNameLst>
                                          <p:attrName>ppt_x</p:attrName>
                                        </p:attrNameLst>
                                      </p:cBhvr>
                                      <p:tavLst>
                                        <p:tav tm="0">
                                          <p:val>
                                            <p:strVal val="#ppt_x"/>
                                          </p:val>
                                        </p:tav>
                                        <p:tav tm="100000">
                                          <p:val>
                                            <p:strVal val="#ppt_x"/>
                                          </p:val>
                                        </p:tav>
                                      </p:tavLst>
                                    </p:anim>
                                    <p:anim calcmode="lin" valueType="num">
                                      <p:cBhvr>
                                        <p:cTn id="5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3" presetClass="entr" presetSubtype="0" fill="hold" nodeType="click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100"/>
                                        <p:tgtEl>
                                          <p:spTgt spid="16"/>
                                        </p:tgtEl>
                                      </p:cBhvr>
                                    </p:animEffect>
                                    <p:anim calcmode="lin" valueType="num">
                                      <p:cBhvr>
                                        <p:cTn id="59" dur="400" fill="hold"/>
                                        <p:tgtEl>
                                          <p:spTgt spid="16"/>
                                        </p:tgtEl>
                                        <p:attrNameLst>
                                          <p:attrName>ppt_x</p:attrName>
                                        </p:attrNameLst>
                                      </p:cBhvr>
                                      <p:tavLst>
                                        <p:tav tm="0">
                                          <p:val>
                                            <p:strVal val="#ppt_x"/>
                                          </p:val>
                                        </p:tav>
                                        <p:tav tm="100000">
                                          <p:val>
                                            <p:strVal val="#ppt_x"/>
                                          </p:val>
                                        </p:tav>
                                      </p:tavLst>
                                    </p:anim>
                                    <p:anim calcmode="lin" valueType="num">
                                      <p:cBhvr>
                                        <p:cTn id="60" dur="400" fill="hold"/>
                                        <p:tgtEl>
                                          <p:spTgt spid="16"/>
                                        </p:tgtEl>
                                        <p:attrNameLst>
                                          <p:attrName>ppt_y</p:attrName>
                                        </p:attrNameLst>
                                      </p:cBhvr>
                                      <p:tavLst>
                                        <p:tav tm="0">
                                          <p:val>
                                            <p:strVal val="#ppt_y+0.31"/>
                                          </p:val>
                                        </p:tav>
                                        <p:tav tm="100000">
                                          <p:val>
                                            <p:strVal val="#ppt_y+0.31"/>
                                          </p:val>
                                        </p:tav>
                                      </p:tavLst>
                                    </p:anim>
                                    <p:anim calcmode="lin" valueType="num">
                                      <p:cBhvr>
                                        <p:cTn id="61" dur="600" decel="50000" fill="hold">
                                          <p:stCondLst>
                                            <p:cond delay="400"/>
                                          </p:stCondLst>
                                        </p:cTn>
                                        <p:tgtEl>
                                          <p:spTgt spid="16"/>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62" dur="600" decel="50000" fill="hold">
                                          <p:stCondLst>
                                            <p:cond delay="400"/>
                                          </p:stCondLst>
                                        </p:cTn>
                                        <p:tgtEl>
                                          <p:spTgt spid="16"/>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9"/>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p:cTn id="71" dur="1000" fill="hold"/>
                                        <p:tgtEl>
                                          <p:spTgt spid="25"/>
                                        </p:tgtEl>
                                        <p:attrNameLst>
                                          <p:attrName>ppt_w</p:attrName>
                                        </p:attrNameLst>
                                      </p:cBhvr>
                                      <p:tavLst>
                                        <p:tav tm="0">
                                          <p:val>
                                            <p:fltVal val="0"/>
                                          </p:val>
                                        </p:tav>
                                        <p:tav tm="100000">
                                          <p:val>
                                            <p:strVal val="#ppt_w"/>
                                          </p:val>
                                        </p:tav>
                                      </p:tavLst>
                                    </p:anim>
                                    <p:anim calcmode="lin" valueType="num">
                                      <p:cBhvr>
                                        <p:cTn id="72" dur="1000" fill="hold"/>
                                        <p:tgtEl>
                                          <p:spTgt spid="25"/>
                                        </p:tgtEl>
                                        <p:attrNameLst>
                                          <p:attrName>ppt_h</p:attrName>
                                        </p:attrNameLst>
                                      </p:cBhvr>
                                      <p:tavLst>
                                        <p:tav tm="0">
                                          <p:val>
                                            <p:fltVal val="0"/>
                                          </p:val>
                                        </p:tav>
                                        <p:tav tm="100000">
                                          <p:val>
                                            <p:strVal val="#ppt_h"/>
                                          </p:val>
                                        </p:tav>
                                      </p:tavLst>
                                    </p:anim>
                                    <p:anim calcmode="lin" valueType="num">
                                      <p:cBhvr>
                                        <p:cTn id="73" dur="1000" fill="hold"/>
                                        <p:tgtEl>
                                          <p:spTgt spid="25"/>
                                        </p:tgtEl>
                                        <p:attrNameLst>
                                          <p:attrName>style.rotation</p:attrName>
                                        </p:attrNameLst>
                                      </p:cBhvr>
                                      <p:tavLst>
                                        <p:tav tm="0">
                                          <p:val>
                                            <p:fltVal val="90"/>
                                          </p:val>
                                        </p:tav>
                                        <p:tav tm="100000">
                                          <p:val>
                                            <p:fltVal val="0"/>
                                          </p:val>
                                        </p:tav>
                                      </p:tavLst>
                                    </p:anim>
                                    <p:animEffect transition="in" filter="fade">
                                      <p:cBhvr>
                                        <p:cTn id="74" dur="1000"/>
                                        <p:tgtEl>
                                          <p:spTgt spid="25"/>
                                        </p:tgtEl>
                                      </p:cBhvr>
                                    </p:animEffect>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grpId="0" nodeType="clickEffect">
                                  <p:stCondLst>
                                    <p:cond delay="0"/>
                                  </p:stCondLst>
                                  <p:childTnLst>
                                    <p:set>
                                      <p:cBhvr>
                                        <p:cTn id="78" dur="1" fill="hold">
                                          <p:stCondLst>
                                            <p:cond delay="0"/>
                                          </p:stCondLst>
                                        </p:cTn>
                                        <p:tgtEl>
                                          <p:spTgt spid="26"/>
                                        </p:tgtEl>
                                        <p:attrNameLst>
                                          <p:attrName>style.visibility</p:attrName>
                                        </p:attrNameLst>
                                      </p:cBhvr>
                                      <p:to>
                                        <p:strVal val="visible"/>
                                      </p:to>
                                    </p:set>
                                    <p:animEffect transition="in" filter="fade">
                                      <p:cBhvr>
                                        <p:cTn id="79" dur="1000"/>
                                        <p:tgtEl>
                                          <p:spTgt spid="26"/>
                                        </p:tgtEl>
                                      </p:cBhvr>
                                    </p:animEffect>
                                    <p:anim calcmode="lin" valueType="num">
                                      <p:cBhvr>
                                        <p:cTn id="80" dur="1000" fill="hold"/>
                                        <p:tgtEl>
                                          <p:spTgt spid="26"/>
                                        </p:tgtEl>
                                        <p:attrNameLst>
                                          <p:attrName>ppt_x</p:attrName>
                                        </p:attrNameLst>
                                      </p:cBhvr>
                                      <p:tavLst>
                                        <p:tav tm="0">
                                          <p:val>
                                            <p:strVal val="#ppt_x"/>
                                          </p:val>
                                        </p:tav>
                                        <p:tav tm="100000">
                                          <p:val>
                                            <p:strVal val="#ppt_x"/>
                                          </p:val>
                                        </p:tav>
                                      </p:tavLst>
                                    </p:anim>
                                    <p:anim calcmode="lin" valueType="num">
                                      <p:cBhvr>
                                        <p:cTn id="81"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grpSp>
        <p:nvGrpSpPr>
          <p:cNvPr id="2" name="Group 2"/>
          <p:cNvGrpSpPr/>
          <p:nvPr/>
        </p:nvGrpSpPr>
        <p:grpSpPr>
          <a:xfrm>
            <a:off x="0" y="2380363"/>
            <a:ext cx="18288000" cy="7906637"/>
            <a:chOff x="0" y="-57150"/>
            <a:chExt cx="4152822" cy="2082407"/>
          </a:xfrm>
        </p:grpSpPr>
        <p:sp>
          <p:nvSpPr>
            <p:cNvPr id="3" name="Freeform 3"/>
            <p:cNvSpPr/>
            <p:nvPr/>
          </p:nvSpPr>
          <p:spPr>
            <a:xfrm>
              <a:off x="0" y="0"/>
              <a:ext cx="4152822" cy="2025257"/>
            </a:xfrm>
            <a:custGeom>
              <a:avLst/>
              <a:gdLst/>
              <a:ahLst/>
              <a:cxnLst/>
              <a:rect l="l" t="t" r="r" b="b"/>
              <a:pathLst>
                <a:path w="4152822" h="2025257">
                  <a:moveTo>
                    <a:pt x="0" y="0"/>
                  </a:moveTo>
                  <a:lnTo>
                    <a:pt x="4152822" y="0"/>
                  </a:lnTo>
                  <a:lnTo>
                    <a:pt x="4152822" y="2025257"/>
                  </a:lnTo>
                  <a:lnTo>
                    <a:pt x="0" y="2025257"/>
                  </a:lnTo>
                  <a:close/>
                </a:path>
              </a:pathLst>
            </a:custGeom>
            <a:solidFill>
              <a:srgbClr val="B4DD81"/>
            </a:solidFill>
          </p:spPr>
        </p:sp>
        <p:sp>
          <p:nvSpPr>
            <p:cNvPr id="4" name="TextBox 4"/>
            <p:cNvSpPr txBox="1"/>
            <p:nvPr/>
          </p:nvSpPr>
          <p:spPr>
            <a:xfrm>
              <a:off x="111504" y="-57150"/>
              <a:ext cx="3954801" cy="2082407"/>
            </a:xfrm>
            <a:prstGeom prst="rect">
              <a:avLst/>
            </a:prstGeom>
          </p:spPr>
          <p:txBody>
            <a:bodyPr lIns="50800" tIns="50800" rIns="50800" bIns="50800" rtlCol="0" anchor="ctr"/>
            <a:lstStyle/>
            <a:p>
              <a:pPr>
                <a:lnSpc>
                  <a:spcPts val="4200"/>
                </a:lnSpc>
              </a:pPr>
              <a:r>
                <a:rPr lang="en-US" sz="3000" dirty="0">
                  <a:solidFill>
                    <a:srgbClr val="000000"/>
                  </a:solidFill>
                  <a:ea typeface="Noto Sans"/>
                </a:rPr>
                <a:t>✥</a:t>
              </a:r>
              <a:r>
                <a:rPr lang="en-US" sz="3000" dirty="0">
                  <a:solidFill>
                    <a:srgbClr val="FF3131"/>
                  </a:solidFill>
                  <a:latin typeface="Noto Sans Bold"/>
                </a:rPr>
                <a:t> BẤT KỲ MỘT CHẾ ĐỘ ĂN NÀO ( KỂ CẢ NGƯỜI KHOẺ MẠNH VÀ NGƯỜI BỆNH ) CŨNG ĐỀU DỰA TRÊN 7 TIÊU CHÍ SAU:</a:t>
              </a:r>
            </a:p>
            <a:p>
              <a:pPr marL="647700" lvl="1" indent="-323850">
                <a:lnSpc>
                  <a:spcPts val="4200"/>
                </a:lnSpc>
                <a:buFont typeface="Arial"/>
                <a:buChar char="•"/>
              </a:pPr>
              <a:r>
                <a:rPr lang="en-US" sz="3000" dirty="0">
                  <a:solidFill>
                    <a:srgbClr val="5E17EB"/>
                  </a:solidFill>
                  <a:latin typeface="Noto Sans Bold"/>
                </a:rPr>
                <a:t> CALORIES</a:t>
              </a:r>
            </a:p>
            <a:p>
              <a:pPr marL="647700" lvl="1" indent="-323850">
                <a:lnSpc>
                  <a:spcPts val="4200"/>
                </a:lnSpc>
                <a:buFont typeface="Arial"/>
                <a:buChar char="•"/>
              </a:pPr>
              <a:r>
                <a:rPr lang="en-US" sz="3000" dirty="0">
                  <a:solidFill>
                    <a:srgbClr val="5E17EB"/>
                  </a:solidFill>
                  <a:latin typeface="Noto Sans Bold"/>
                </a:rPr>
                <a:t>NƯỚC</a:t>
              </a:r>
            </a:p>
            <a:p>
              <a:pPr marL="647700" lvl="1" indent="-323850">
                <a:lnSpc>
                  <a:spcPts val="4200"/>
                </a:lnSpc>
                <a:buFont typeface="Arial"/>
                <a:buChar char="•"/>
              </a:pPr>
              <a:r>
                <a:rPr lang="en-US" sz="3000" dirty="0">
                  <a:solidFill>
                    <a:srgbClr val="5E17EB"/>
                  </a:solidFill>
                  <a:latin typeface="Noto Sans Bold"/>
                </a:rPr>
                <a:t>ĐƯỜNG BỘT ( 40% )</a:t>
              </a:r>
            </a:p>
            <a:p>
              <a:pPr marL="647700" lvl="1" indent="-323850">
                <a:lnSpc>
                  <a:spcPts val="4200"/>
                </a:lnSpc>
                <a:buFont typeface="Arial"/>
                <a:buChar char="•"/>
              </a:pPr>
              <a:r>
                <a:rPr lang="en-US" sz="3000" dirty="0">
                  <a:solidFill>
                    <a:srgbClr val="5E17EB"/>
                  </a:solidFill>
                  <a:latin typeface="Noto Sans Bold"/>
                </a:rPr>
                <a:t>ĐẠM ( 30% )</a:t>
              </a:r>
            </a:p>
            <a:p>
              <a:pPr marL="647700" lvl="1" indent="-323850">
                <a:lnSpc>
                  <a:spcPts val="4200"/>
                </a:lnSpc>
                <a:buFont typeface="Arial"/>
                <a:buChar char="•"/>
              </a:pPr>
              <a:r>
                <a:rPr lang="en-US" sz="3000" dirty="0">
                  <a:solidFill>
                    <a:srgbClr val="5E17EB"/>
                  </a:solidFill>
                  <a:latin typeface="Noto Sans Bold"/>
                </a:rPr>
                <a:t>CHẤT BÉO ( 30% )</a:t>
              </a:r>
            </a:p>
            <a:p>
              <a:pPr marL="647700" lvl="1" indent="-323850">
                <a:lnSpc>
                  <a:spcPts val="4200"/>
                </a:lnSpc>
                <a:buFont typeface="Arial"/>
                <a:buChar char="•"/>
              </a:pPr>
              <a:r>
                <a:rPr lang="en-US" sz="3000" dirty="0">
                  <a:solidFill>
                    <a:srgbClr val="5E17EB"/>
                  </a:solidFill>
                  <a:latin typeface="Noto Sans Bold"/>
                </a:rPr>
                <a:t>CHẤT XƠ </a:t>
              </a:r>
            </a:p>
            <a:p>
              <a:pPr marL="647700" lvl="1" indent="-323850">
                <a:lnSpc>
                  <a:spcPts val="4200"/>
                </a:lnSpc>
                <a:buFont typeface="Arial"/>
                <a:buChar char="•"/>
              </a:pPr>
              <a:r>
                <a:rPr lang="en-US" sz="3000" dirty="0">
                  <a:solidFill>
                    <a:srgbClr val="5E17EB"/>
                  </a:solidFill>
                  <a:latin typeface="Noto Sans Bold"/>
                </a:rPr>
                <a:t>VITAMIN &amp; KHOÁNG CHẤT</a:t>
              </a:r>
            </a:p>
            <a:p>
              <a:pPr>
                <a:lnSpc>
                  <a:spcPts val="4200"/>
                </a:lnSpc>
              </a:pPr>
              <a:r>
                <a:rPr lang="en-US" sz="3000" dirty="0">
                  <a:solidFill>
                    <a:srgbClr val="000000"/>
                  </a:solidFill>
                  <a:latin typeface="Noto Sans"/>
                  <a:ea typeface="Noto Sans"/>
                </a:rPr>
                <a:t>❖ CHỈ CẦN HIỂU VÀ ÁP DỤNG 7 TIÊU CHÍ NÀY MỘT CÁCH LINH HOẠT ĐỂ XÂY DỰNG BỮA ĂN GIÚP BẠN CÓ SỨC KHOẺ TOÀN DIỆN, PHÒNG TRÁNH VÀ KIỂM SOÁT ĐƯỢC CÁC VẤN ĐỀ SỨC KHOẺ THƯỜNG GẶP ( THỪA CÂN, BÉO PHÌ, MỠ MÁU, HUYẾT ÁP, TIỂU ĐƯỜNG, NHỒI MÁU CƠ TIM, TAI BIẾN....)</a:t>
              </a:r>
            </a:p>
          </p:txBody>
        </p:sp>
      </p:grpSp>
      <p:sp>
        <p:nvSpPr>
          <p:cNvPr id="5" name="TextBox 5"/>
          <p:cNvSpPr txBox="1"/>
          <p:nvPr/>
        </p:nvSpPr>
        <p:spPr>
          <a:xfrm>
            <a:off x="1260128" y="139540"/>
            <a:ext cx="15767745" cy="2066926"/>
          </a:xfrm>
          <a:prstGeom prst="rect">
            <a:avLst/>
          </a:prstGeom>
        </p:spPr>
        <p:txBody>
          <a:bodyPr lIns="0" tIns="0" rIns="0" bIns="0" rtlCol="0" anchor="t">
            <a:spAutoFit/>
          </a:bodyPr>
          <a:lstStyle/>
          <a:p>
            <a:pPr algn="ctr">
              <a:lnSpc>
                <a:spcPts val="8399"/>
              </a:lnSpc>
            </a:pPr>
            <a:r>
              <a:rPr lang="en-US" sz="5999" dirty="0">
                <a:solidFill>
                  <a:srgbClr val="00BF63"/>
                </a:solidFill>
                <a:latin typeface="Times New Roman" panose="02020603050405020304" pitchFamily="18" charset="0"/>
                <a:cs typeface="Times New Roman" panose="02020603050405020304" pitchFamily="18" charset="0"/>
              </a:rPr>
              <a:t>QUY TRÌNH XÂY DỰNG CHẾ ĐỘ ĂN UỐNG </a:t>
            </a:r>
          </a:p>
          <a:p>
            <a:pPr algn="ctr">
              <a:lnSpc>
                <a:spcPts val="8399"/>
              </a:lnSpc>
            </a:pPr>
            <a:r>
              <a:rPr lang="en-US" sz="5999" dirty="0">
                <a:solidFill>
                  <a:srgbClr val="00BF63"/>
                </a:solidFill>
                <a:latin typeface="Times New Roman" panose="02020603050405020304" pitchFamily="18" charset="0"/>
                <a:cs typeface="Times New Roman" panose="02020603050405020304" pitchFamily="18" charset="0"/>
              </a:rPr>
              <a:t>KHOA HỌC - LÀNH MẠNH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TotalTime>
  <Words>230</Words>
  <Application>Microsoft Office PowerPoint</Application>
  <PresentationFormat>Custom</PresentationFormat>
  <Paragraphs>32</Paragraphs>
  <Slides>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vt:i4>
      </vt:variant>
    </vt:vector>
  </HeadingPairs>
  <TitlesOfParts>
    <vt:vector size="9" baseType="lpstr">
      <vt:lpstr>Noto Sans</vt:lpstr>
      <vt:lpstr>Calibri</vt:lpstr>
      <vt:lpstr>Noto Sans Bold</vt:lpstr>
      <vt:lpstr>Times New Roman</vt:lpstr>
      <vt:lpstr>Arial</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CẤP ĐỘ ĂN</dc:title>
  <cp:lastModifiedBy>Administrator</cp:lastModifiedBy>
  <cp:revision>4</cp:revision>
  <dcterms:created xsi:type="dcterms:W3CDTF">2006-08-16T00:00:00Z</dcterms:created>
  <dcterms:modified xsi:type="dcterms:W3CDTF">2024-05-03T04:33:15Z</dcterms:modified>
  <dc:identifier>DAF4x555cQI</dc:identifier>
</cp:coreProperties>
</file>